
<file path=[Content_Types].xml><?xml version="1.0" encoding="utf-8"?>
<Types xmlns="http://schemas.openxmlformats.org/package/2006/content-types">
  <Default Extension="xml" ContentType="application/xml"/>
  <Default Extension="wmf" ContentType="image/x-wmf"/>
  <Default Extension="jpeg" ContentType="image/jpeg"/>
  <Default Extension="tiff" ContentType="image/tiff"/>
  <Default Extension="jpg" ContentType="image/jpeg"/>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56" r:id="rId3"/>
  </p:sldIdLst>
  <p:sldSz cx="30275213" cy="42803763"/>
  <p:notesSz cx="6858000" cy="9144000"/>
  <p:defaultTextStyle>
    <a:defPPr>
      <a:defRPr lang="en-US"/>
    </a:defPPr>
    <a:lvl1pPr marL="0" algn="l" defTabSz="4298410" rtl="0" eaLnBrk="1" latinLnBrk="0" hangingPunct="1">
      <a:defRPr sz="8500" kern="1200">
        <a:solidFill>
          <a:schemeClr val="tx1"/>
        </a:solidFill>
        <a:latin typeface="+mn-lt"/>
        <a:ea typeface="+mn-ea"/>
        <a:cs typeface="+mn-cs"/>
      </a:defRPr>
    </a:lvl1pPr>
    <a:lvl2pPr marL="2149205" algn="l" defTabSz="4298410" rtl="0" eaLnBrk="1" latinLnBrk="0" hangingPunct="1">
      <a:defRPr sz="8500" kern="1200">
        <a:solidFill>
          <a:schemeClr val="tx1"/>
        </a:solidFill>
        <a:latin typeface="+mn-lt"/>
        <a:ea typeface="+mn-ea"/>
        <a:cs typeface="+mn-cs"/>
      </a:defRPr>
    </a:lvl2pPr>
    <a:lvl3pPr marL="4298410" algn="l" defTabSz="4298410" rtl="0" eaLnBrk="1" latinLnBrk="0" hangingPunct="1">
      <a:defRPr sz="8500" kern="1200">
        <a:solidFill>
          <a:schemeClr val="tx1"/>
        </a:solidFill>
        <a:latin typeface="+mn-lt"/>
        <a:ea typeface="+mn-ea"/>
        <a:cs typeface="+mn-cs"/>
      </a:defRPr>
    </a:lvl3pPr>
    <a:lvl4pPr marL="6447613" algn="l" defTabSz="4298410" rtl="0" eaLnBrk="1" latinLnBrk="0" hangingPunct="1">
      <a:defRPr sz="8500" kern="1200">
        <a:solidFill>
          <a:schemeClr val="tx1"/>
        </a:solidFill>
        <a:latin typeface="+mn-lt"/>
        <a:ea typeface="+mn-ea"/>
        <a:cs typeface="+mn-cs"/>
      </a:defRPr>
    </a:lvl4pPr>
    <a:lvl5pPr marL="8596817" algn="l" defTabSz="4298410" rtl="0" eaLnBrk="1" latinLnBrk="0" hangingPunct="1">
      <a:defRPr sz="8500" kern="1200">
        <a:solidFill>
          <a:schemeClr val="tx1"/>
        </a:solidFill>
        <a:latin typeface="+mn-lt"/>
        <a:ea typeface="+mn-ea"/>
        <a:cs typeface="+mn-cs"/>
      </a:defRPr>
    </a:lvl5pPr>
    <a:lvl6pPr marL="10746023" algn="l" defTabSz="4298410" rtl="0" eaLnBrk="1" latinLnBrk="0" hangingPunct="1">
      <a:defRPr sz="8500" kern="1200">
        <a:solidFill>
          <a:schemeClr val="tx1"/>
        </a:solidFill>
        <a:latin typeface="+mn-lt"/>
        <a:ea typeface="+mn-ea"/>
        <a:cs typeface="+mn-cs"/>
      </a:defRPr>
    </a:lvl6pPr>
    <a:lvl7pPr marL="12895229" algn="l" defTabSz="4298410" rtl="0" eaLnBrk="1" latinLnBrk="0" hangingPunct="1">
      <a:defRPr sz="8500" kern="1200">
        <a:solidFill>
          <a:schemeClr val="tx1"/>
        </a:solidFill>
        <a:latin typeface="+mn-lt"/>
        <a:ea typeface="+mn-ea"/>
        <a:cs typeface="+mn-cs"/>
      </a:defRPr>
    </a:lvl7pPr>
    <a:lvl8pPr marL="15044432" algn="l" defTabSz="4298410" rtl="0" eaLnBrk="1" latinLnBrk="0" hangingPunct="1">
      <a:defRPr sz="8500" kern="1200">
        <a:solidFill>
          <a:schemeClr val="tx1"/>
        </a:solidFill>
        <a:latin typeface="+mn-lt"/>
        <a:ea typeface="+mn-ea"/>
        <a:cs typeface="+mn-cs"/>
      </a:defRPr>
    </a:lvl8pPr>
    <a:lvl9pPr marL="17193637" algn="l" defTabSz="4298410" rtl="0" eaLnBrk="1" latinLnBrk="0" hangingPunct="1">
      <a:defRPr sz="85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16">
          <p15:clr>
            <a:srgbClr val="A4A3A4"/>
          </p15:clr>
        </p15:guide>
        <p15:guide id="2" orient="horz" pos="375">
          <p15:clr>
            <a:srgbClr val="A4A3A4"/>
          </p15:clr>
        </p15:guide>
        <p15:guide id="3" orient="horz" pos="26214">
          <p15:clr>
            <a:srgbClr val="A4A3A4"/>
          </p15:clr>
        </p15:guide>
        <p15:guide id="4" orient="horz">
          <p15:clr>
            <a:srgbClr val="A4A3A4"/>
          </p15:clr>
        </p15:guide>
        <p15:guide id="5" pos="401">
          <p15:clr>
            <a:srgbClr val="A4A3A4"/>
          </p15:clr>
        </p15:guide>
        <p15:guide id="6" pos="1867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549" autoAdjust="0"/>
    <p:restoredTop sz="87618" autoAdjust="0"/>
  </p:normalViewPr>
  <p:slideViewPr>
    <p:cSldViewPr snapToGrid="0" snapToObjects="1" showGuides="1">
      <p:cViewPr>
        <p:scale>
          <a:sx n="77" d="100"/>
          <a:sy n="77" d="100"/>
        </p:scale>
        <p:origin x="-7024" y="-13928"/>
      </p:cViewPr>
      <p:guideLst>
        <p:guide orient="horz" pos="4316"/>
        <p:guide orient="horz" pos="375"/>
        <p:guide orient="horz" pos="26214"/>
        <p:guide orient="horz"/>
        <p:guide pos="401"/>
        <p:guide pos="1867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commentAuthors" Target="commentAuthors.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4/5/16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2639113555"/>
      </p:ext>
    </p:extLst>
  </p:cSld>
  <p:clrMap bg1="lt1" tx1="dk1" bg2="lt2" tx2="dk2" accent1="accent1" accent2="accent2" accent3="accent3" accent4="accent4" accent5="accent5" accent6="accent6" hlink="hlink" folHlink="folHlink"/>
</p:handoutMaster>
</file>

<file path=ppt/media/image1.wmf>
</file>

<file path=ppt/media/image10.jpeg>
</file>

<file path=ppt/media/image11.png>
</file>

<file path=ppt/media/image12.png>
</file>

<file path=ppt/media/image13.png>
</file>

<file path=ppt/media/image14.png>
</file>

<file path=ppt/media/image15.tiff>
</file>

<file path=ppt/media/image16.tiff>
</file>

<file path=ppt/media/image17.jpg>
</file>

<file path=ppt/media/image18.tiff>
</file>

<file path=ppt/media/image19.tiff>
</file>

<file path=ppt/media/image2.wmf>
</file>

<file path=ppt/media/image20.jpg>
</file>

<file path=ppt/media/image21.jpg>
</file>

<file path=ppt/media/image22.jpg>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4/5/16</a:t>
            </a:fld>
            <a:endParaRPr lang="en-US" dirty="0"/>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3109100856"/>
      </p:ext>
    </p:extLst>
  </p:cSld>
  <p:clrMap bg1="lt1" tx1="dk1" bg2="lt2" tx2="dk2" accent1="accent1" accent2="accent2" accent3="accent3" accent4="accent4" accent5="accent5" accent6="accent6" hlink="hlink" folHlink="folHlink"/>
  <p:notesStyle>
    <a:lvl1pPr marL="0" algn="l" defTabSz="4298410" rtl="0" eaLnBrk="1" latinLnBrk="0" hangingPunct="1">
      <a:defRPr sz="5800" kern="1200">
        <a:solidFill>
          <a:schemeClr val="tx1"/>
        </a:solidFill>
        <a:latin typeface="+mn-lt"/>
        <a:ea typeface="+mn-ea"/>
        <a:cs typeface="+mn-cs"/>
      </a:defRPr>
    </a:lvl1pPr>
    <a:lvl2pPr marL="2149205" algn="l" defTabSz="4298410" rtl="0" eaLnBrk="1" latinLnBrk="0" hangingPunct="1">
      <a:defRPr sz="5800" kern="1200">
        <a:solidFill>
          <a:schemeClr val="tx1"/>
        </a:solidFill>
        <a:latin typeface="+mn-lt"/>
        <a:ea typeface="+mn-ea"/>
        <a:cs typeface="+mn-cs"/>
      </a:defRPr>
    </a:lvl2pPr>
    <a:lvl3pPr marL="4298410" algn="l" defTabSz="4298410" rtl="0" eaLnBrk="1" latinLnBrk="0" hangingPunct="1">
      <a:defRPr sz="5800" kern="1200">
        <a:solidFill>
          <a:schemeClr val="tx1"/>
        </a:solidFill>
        <a:latin typeface="+mn-lt"/>
        <a:ea typeface="+mn-ea"/>
        <a:cs typeface="+mn-cs"/>
      </a:defRPr>
    </a:lvl3pPr>
    <a:lvl4pPr marL="6447613" algn="l" defTabSz="4298410" rtl="0" eaLnBrk="1" latinLnBrk="0" hangingPunct="1">
      <a:defRPr sz="5800" kern="1200">
        <a:solidFill>
          <a:schemeClr val="tx1"/>
        </a:solidFill>
        <a:latin typeface="+mn-lt"/>
        <a:ea typeface="+mn-ea"/>
        <a:cs typeface="+mn-cs"/>
      </a:defRPr>
    </a:lvl4pPr>
    <a:lvl5pPr marL="8596817" algn="l" defTabSz="4298410" rtl="0" eaLnBrk="1" latinLnBrk="0" hangingPunct="1">
      <a:defRPr sz="5800" kern="1200">
        <a:solidFill>
          <a:schemeClr val="tx1"/>
        </a:solidFill>
        <a:latin typeface="+mn-lt"/>
        <a:ea typeface="+mn-ea"/>
        <a:cs typeface="+mn-cs"/>
      </a:defRPr>
    </a:lvl5pPr>
    <a:lvl6pPr marL="10746023" algn="l" defTabSz="4298410" rtl="0" eaLnBrk="1" latinLnBrk="0" hangingPunct="1">
      <a:defRPr sz="5800" kern="1200">
        <a:solidFill>
          <a:schemeClr val="tx1"/>
        </a:solidFill>
        <a:latin typeface="+mn-lt"/>
        <a:ea typeface="+mn-ea"/>
        <a:cs typeface="+mn-cs"/>
      </a:defRPr>
    </a:lvl6pPr>
    <a:lvl7pPr marL="12895229" algn="l" defTabSz="4298410" rtl="0" eaLnBrk="1" latinLnBrk="0" hangingPunct="1">
      <a:defRPr sz="5800" kern="1200">
        <a:solidFill>
          <a:schemeClr val="tx1"/>
        </a:solidFill>
        <a:latin typeface="+mn-lt"/>
        <a:ea typeface="+mn-ea"/>
        <a:cs typeface="+mn-cs"/>
      </a:defRPr>
    </a:lvl7pPr>
    <a:lvl8pPr marL="15044432" algn="l" defTabSz="4298410" rtl="0" eaLnBrk="1" latinLnBrk="0" hangingPunct="1">
      <a:defRPr sz="5800" kern="1200">
        <a:solidFill>
          <a:schemeClr val="tx1"/>
        </a:solidFill>
        <a:latin typeface="+mn-lt"/>
        <a:ea typeface="+mn-ea"/>
        <a:cs typeface="+mn-cs"/>
      </a:defRPr>
    </a:lvl8pPr>
    <a:lvl9pPr marL="17193637" algn="l" defTabSz="429841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807660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23691" y="7585962"/>
            <a:ext cx="14299153"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636213" y="6847036"/>
            <a:ext cx="14287866"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edit) INTRODUCTION or ABSTRACT</a:t>
            </a:r>
            <a:endParaRPr lang="en-US" dirty="0"/>
          </a:p>
        </p:txBody>
      </p:sp>
      <p:sp>
        <p:nvSpPr>
          <p:cNvPr id="20" name="Text Placeholder 5"/>
          <p:cNvSpPr>
            <a:spLocks noGrp="1"/>
          </p:cNvSpPr>
          <p:nvPr>
            <p:ph type="body" sz="quarter" idx="20" hasCustomPrompt="1"/>
          </p:nvPr>
        </p:nvSpPr>
        <p:spPr>
          <a:xfrm>
            <a:off x="636211" y="18480518"/>
            <a:ext cx="14291358"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edit)  OBJECTIVES</a:t>
            </a:r>
            <a:endParaRPr lang="en-US" dirty="0"/>
          </a:p>
        </p:txBody>
      </p:sp>
      <p:sp>
        <p:nvSpPr>
          <p:cNvPr id="25" name="Text Placeholder 5"/>
          <p:cNvSpPr>
            <a:spLocks noGrp="1"/>
          </p:cNvSpPr>
          <p:nvPr>
            <p:ph type="body" sz="quarter" idx="25" hasCustomPrompt="1"/>
          </p:nvPr>
        </p:nvSpPr>
        <p:spPr>
          <a:xfrm>
            <a:off x="15353328" y="6847036"/>
            <a:ext cx="14287682"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edit)  CONCLUSIONS</a:t>
            </a:r>
            <a:endParaRPr lang="en-US" dirty="0"/>
          </a:p>
        </p:txBody>
      </p:sp>
      <p:sp>
        <p:nvSpPr>
          <p:cNvPr id="26" name="Text Placeholder 3"/>
          <p:cNvSpPr>
            <a:spLocks noGrp="1"/>
          </p:cNvSpPr>
          <p:nvPr>
            <p:ph type="body" sz="quarter" idx="26" hasCustomPrompt="1"/>
          </p:nvPr>
        </p:nvSpPr>
        <p:spPr>
          <a:xfrm>
            <a:off x="15353328" y="7585962"/>
            <a:ext cx="14287682"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15353329" y="18503095"/>
            <a:ext cx="14283756"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edit)  REFERENCES</a:t>
            </a:r>
            <a:endParaRPr lang="en-US" dirty="0"/>
          </a:p>
        </p:txBody>
      </p:sp>
      <p:sp>
        <p:nvSpPr>
          <p:cNvPr id="28" name="Text Placeholder 3"/>
          <p:cNvSpPr>
            <a:spLocks noGrp="1"/>
          </p:cNvSpPr>
          <p:nvPr>
            <p:ph type="body" sz="quarter" idx="28" hasCustomPrompt="1"/>
          </p:nvPr>
        </p:nvSpPr>
        <p:spPr>
          <a:xfrm>
            <a:off x="15347853" y="19296378"/>
            <a:ext cx="14289232"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15364404" y="33390901"/>
            <a:ext cx="14276605"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edit)  ACKNOWLEDGEMENTS or  CONTACT</a:t>
            </a:r>
            <a:endParaRPr lang="en-US" dirty="0"/>
          </a:p>
        </p:txBody>
      </p:sp>
      <p:sp>
        <p:nvSpPr>
          <p:cNvPr id="30" name="Text Placeholder 3"/>
          <p:cNvSpPr>
            <a:spLocks noGrp="1"/>
          </p:cNvSpPr>
          <p:nvPr>
            <p:ph type="body" sz="quarter" idx="30" hasCustomPrompt="1"/>
          </p:nvPr>
        </p:nvSpPr>
        <p:spPr>
          <a:xfrm>
            <a:off x="15353329" y="34204184"/>
            <a:ext cx="14283756"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Type in or paste your text here</a:t>
            </a:r>
            <a:endParaRPr lang="en-US" dirty="0"/>
          </a:p>
        </p:txBody>
      </p:sp>
      <p:sp>
        <p:nvSpPr>
          <p:cNvPr id="60" name="Text Placeholder 3"/>
          <p:cNvSpPr>
            <a:spLocks noGrp="1"/>
          </p:cNvSpPr>
          <p:nvPr>
            <p:ph type="body" sz="quarter" idx="96" hasCustomPrompt="1"/>
          </p:nvPr>
        </p:nvSpPr>
        <p:spPr>
          <a:xfrm>
            <a:off x="623691" y="19275662"/>
            <a:ext cx="14300387"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Type in or paste your text here</a:t>
            </a:r>
            <a:endParaRPr lang="en-US" dirty="0"/>
          </a:p>
        </p:txBody>
      </p:sp>
      <p:sp>
        <p:nvSpPr>
          <p:cNvPr id="76" name="Text Placeholder 76"/>
          <p:cNvSpPr>
            <a:spLocks noGrp="1"/>
          </p:cNvSpPr>
          <p:nvPr>
            <p:ph type="body" sz="quarter" idx="150" hasCustomPrompt="1"/>
          </p:nvPr>
        </p:nvSpPr>
        <p:spPr>
          <a:xfrm>
            <a:off x="4090899" y="4110875"/>
            <a:ext cx="22093415" cy="1087559"/>
          </a:xfrm>
          <a:prstGeom prst="rect">
            <a:avLst/>
          </a:prstGeom>
        </p:spPr>
        <p:txBody>
          <a:bodyPr lIns="77349" tIns="38675" rIns="77349" bIns="38675">
            <a:normAutofit/>
          </a:bodyPr>
          <a:lstStyle>
            <a:lvl1pPr marL="0" indent="0" algn="ctr">
              <a:buFontTx/>
              <a:buNone/>
              <a:defRPr sz="5400">
                <a:solidFill>
                  <a:schemeClr val="bg1"/>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smtClean="0"/>
              <a:t>Click here to add affiliations</a:t>
            </a:r>
            <a:endParaRPr lang="en-US" dirty="0"/>
          </a:p>
        </p:txBody>
      </p:sp>
      <p:sp>
        <p:nvSpPr>
          <p:cNvPr id="79" name="Text Placeholder 76"/>
          <p:cNvSpPr>
            <a:spLocks noGrp="1"/>
          </p:cNvSpPr>
          <p:nvPr>
            <p:ph type="body" sz="quarter" idx="151" hasCustomPrompt="1"/>
          </p:nvPr>
        </p:nvSpPr>
        <p:spPr>
          <a:xfrm>
            <a:off x="4090899" y="2558463"/>
            <a:ext cx="22093415" cy="1262156"/>
          </a:xfrm>
          <a:prstGeom prst="rect">
            <a:avLst/>
          </a:prstGeom>
        </p:spPr>
        <p:txBody>
          <a:bodyPr lIns="77349" tIns="38675" rIns="77349" bIns="38675" anchor="t" anchorCtr="1">
            <a:noAutofit/>
          </a:bodyPr>
          <a:lstStyle>
            <a:lvl1pPr marL="0" indent="0" algn="ctr">
              <a:buFontTx/>
              <a:buNone/>
              <a:defRPr sz="7200">
                <a:solidFill>
                  <a:schemeClr val="bg1"/>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smtClean="0"/>
              <a:t>Click here to add authors</a:t>
            </a:r>
            <a:endParaRPr lang="en-US" dirty="0"/>
          </a:p>
        </p:txBody>
      </p:sp>
      <p:sp>
        <p:nvSpPr>
          <p:cNvPr id="80" name="Text Placeholder 76"/>
          <p:cNvSpPr>
            <a:spLocks noGrp="1"/>
          </p:cNvSpPr>
          <p:nvPr>
            <p:ph type="body" sz="quarter" idx="153" hasCustomPrompt="1"/>
          </p:nvPr>
        </p:nvSpPr>
        <p:spPr>
          <a:xfrm>
            <a:off x="4090899" y="492940"/>
            <a:ext cx="22093415" cy="1775267"/>
          </a:xfrm>
          <a:prstGeom prst="rect">
            <a:avLst/>
          </a:prstGeom>
        </p:spPr>
        <p:txBody>
          <a:bodyPr lIns="77349" tIns="38675" rIns="77349" bIns="38675" anchor="t" anchorCtr="1">
            <a:normAutofit/>
          </a:bodyPr>
          <a:lstStyle>
            <a:lvl1pPr marL="0" indent="0" algn="ctr">
              <a:buFontTx/>
              <a:buNone/>
              <a:defRPr sz="9800">
                <a:solidFill>
                  <a:schemeClr val="bg1"/>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23691" y="7880953"/>
            <a:ext cx="6936975"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Enter your text here</a:t>
            </a:r>
            <a:endParaRPr lang="en-US" dirty="0"/>
          </a:p>
        </p:txBody>
      </p:sp>
      <p:sp>
        <p:nvSpPr>
          <p:cNvPr id="6" name="Text Placeholder 5"/>
          <p:cNvSpPr>
            <a:spLocks noGrp="1"/>
          </p:cNvSpPr>
          <p:nvPr>
            <p:ph type="body" sz="quarter" idx="11" hasCustomPrompt="1"/>
          </p:nvPr>
        </p:nvSpPr>
        <p:spPr>
          <a:xfrm>
            <a:off x="636213" y="7087666"/>
            <a:ext cx="6931501" cy="783016"/>
          </a:xfrm>
          <a:prstGeom prst="rect">
            <a:avLst/>
          </a:prstGeom>
          <a:noFill/>
        </p:spPr>
        <p:txBody>
          <a:bodyPr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add) ABSTRACT</a:t>
            </a:r>
            <a:endParaRPr lang="en-US" dirty="0"/>
          </a:p>
        </p:txBody>
      </p:sp>
      <p:sp>
        <p:nvSpPr>
          <p:cNvPr id="19" name="Text Placeholder 3"/>
          <p:cNvSpPr>
            <a:spLocks noGrp="1"/>
          </p:cNvSpPr>
          <p:nvPr>
            <p:ph type="body" sz="quarter" idx="19" hasCustomPrompt="1"/>
          </p:nvPr>
        </p:nvSpPr>
        <p:spPr>
          <a:xfrm>
            <a:off x="622594" y="19232053"/>
            <a:ext cx="6938069"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Enter your text here</a:t>
            </a:r>
            <a:endParaRPr lang="en-US" dirty="0"/>
          </a:p>
        </p:txBody>
      </p:sp>
      <p:sp>
        <p:nvSpPr>
          <p:cNvPr id="20" name="Text Placeholder 5"/>
          <p:cNvSpPr>
            <a:spLocks noGrp="1"/>
          </p:cNvSpPr>
          <p:nvPr>
            <p:ph type="body" sz="quarter" idx="20" hasCustomPrompt="1"/>
          </p:nvPr>
        </p:nvSpPr>
        <p:spPr>
          <a:xfrm>
            <a:off x="636211" y="18480518"/>
            <a:ext cx="6932594"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7992578" y="7870631"/>
            <a:ext cx="14292247"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Enter your text here</a:t>
            </a:r>
            <a:endParaRPr lang="en-US" dirty="0"/>
          </a:p>
        </p:txBody>
      </p:sp>
      <p:sp>
        <p:nvSpPr>
          <p:cNvPr id="22" name="Text Placeholder 5"/>
          <p:cNvSpPr>
            <a:spLocks noGrp="1"/>
          </p:cNvSpPr>
          <p:nvPr>
            <p:ph type="body" sz="quarter" idx="22" hasCustomPrompt="1"/>
          </p:nvPr>
        </p:nvSpPr>
        <p:spPr>
          <a:xfrm>
            <a:off x="7992580" y="7087666"/>
            <a:ext cx="14292247"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(header)  MATERIALS &amp; METHODS</a:t>
            </a:r>
            <a:endParaRPr lang="en-US" dirty="0"/>
          </a:p>
        </p:txBody>
      </p:sp>
      <p:sp>
        <p:nvSpPr>
          <p:cNvPr id="23" name="Text Placeholder 3"/>
          <p:cNvSpPr>
            <a:spLocks noGrp="1"/>
          </p:cNvSpPr>
          <p:nvPr>
            <p:ph type="body" sz="quarter" idx="23" hasCustomPrompt="1"/>
          </p:nvPr>
        </p:nvSpPr>
        <p:spPr>
          <a:xfrm>
            <a:off x="7992580" y="28196756"/>
            <a:ext cx="14292247"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Enter your text here</a:t>
            </a:r>
            <a:endParaRPr lang="en-US" dirty="0"/>
          </a:p>
        </p:txBody>
      </p:sp>
      <p:sp>
        <p:nvSpPr>
          <p:cNvPr id="24" name="Text Placeholder 5"/>
          <p:cNvSpPr>
            <a:spLocks noGrp="1"/>
          </p:cNvSpPr>
          <p:nvPr>
            <p:ph type="body" sz="quarter" idx="24" hasCustomPrompt="1"/>
          </p:nvPr>
        </p:nvSpPr>
        <p:spPr>
          <a:xfrm>
            <a:off x="7992580" y="27403473"/>
            <a:ext cx="14292247"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22710790" y="7087666"/>
            <a:ext cx="6930218"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22710790" y="7880953"/>
            <a:ext cx="6930218"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Enter your text here</a:t>
            </a:r>
            <a:endParaRPr lang="en-US" dirty="0"/>
          </a:p>
        </p:txBody>
      </p:sp>
      <p:sp>
        <p:nvSpPr>
          <p:cNvPr id="27" name="Text Placeholder 5"/>
          <p:cNvSpPr>
            <a:spLocks noGrp="1"/>
          </p:cNvSpPr>
          <p:nvPr>
            <p:ph type="body" sz="quarter" idx="27" hasCustomPrompt="1"/>
          </p:nvPr>
        </p:nvSpPr>
        <p:spPr>
          <a:xfrm>
            <a:off x="22706864" y="18558829"/>
            <a:ext cx="6930218"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22751309" y="19352112"/>
            <a:ext cx="6879920"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Enter your text here</a:t>
            </a:r>
            <a:endParaRPr lang="en-US" dirty="0"/>
          </a:p>
        </p:txBody>
      </p:sp>
      <p:sp>
        <p:nvSpPr>
          <p:cNvPr id="29" name="Text Placeholder 5"/>
          <p:cNvSpPr>
            <a:spLocks noGrp="1"/>
          </p:cNvSpPr>
          <p:nvPr>
            <p:ph type="body" sz="quarter" idx="29" hasCustomPrompt="1"/>
          </p:nvPr>
        </p:nvSpPr>
        <p:spPr>
          <a:xfrm>
            <a:off x="22710790" y="34002453"/>
            <a:ext cx="6930218" cy="783016"/>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smtClean="0"/>
              <a:t>(click to add)  CONTACT</a:t>
            </a:r>
            <a:endParaRPr lang="en-US" dirty="0"/>
          </a:p>
        </p:txBody>
      </p:sp>
      <p:sp>
        <p:nvSpPr>
          <p:cNvPr id="30" name="Text Placeholder 3"/>
          <p:cNvSpPr>
            <a:spLocks noGrp="1"/>
          </p:cNvSpPr>
          <p:nvPr>
            <p:ph type="body" sz="quarter" idx="30" hasCustomPrompt="1"/>
          </p:nvPr>
        </p:nvSpPr>
        <p:spPr>
          <a:xfrm>
            <a:off x="22697538" y="34864438"/>
            <a:ext cx="6933690"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rebuchet MS" pitchFamily="34"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smtClean="0"/>
              <a:t>Enter your text here</a:t>
            </a:r>
            <a:endParaRPr lang="en-US" dirty="0"/>
          </a:p>
        </p:txBody>
      </p:sp>
      <p:sp>
        <p:nvSpPr>
          <p:cNvPr id="84" name="Text Placeholder 76"/>
          <p:cNvSpPr>
            <a:spLocks noGrp="1"/>
          </p:cNvSpPr>
          <p:nvPr>
            <p:ph type="body" sz="quarter" idx="150" hasCustomPrompt="1"/>
          </p:nvPr>
        </p:nvSpPr>
        <p:spPr>
          <a:xfrm>
            <a:off x="4101963" y="3796231"/>
            <a:ext cx="22093415" cy="1087559"/>
          </a:xfrm>
          <a:prstGeom prst="rect">
            <a:avLst/>
          </a:prstGeom>
        </p:spPr>
        <p:txBody>
          <a:bodyPr lIns="77349" tIns="38675" rIns="77349" bIns="38675">
            <a:normAutofit/>
          </a:bodyPr>
          <a:lstStyle>
            <a:lvl1pPr marL="0" indent="0" algn="ctr">
              <a:buFontTx/>
              <a:buNone/>
              <a:defRPr sz="5400">
                <a:solidFill>
                  <a:schemeClr val="bg1"/>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smtClean="0"/>
              <a:t>Click here to add affiliations</a:t>
            </a:r>
            <a:endParaRPr lang="en-US" dirty="0"/>
          </a:p>
        </p:txBody>
      </p:sp>
      <p:sp>
        <p:nvSpPr>
          <p:cNvPr id="85" name="Text Placeholder 76"/>
          <p:cNvSpPr>
            <a:spLocks noGrp="1"/>
          </p:cNvSpPr>
          <p:nvPr>
            <p:ph type="body" sz="quarter" idx="151" hasCustomPrompt="1"/>
          </p:nvPr>
        </p:nvSpPr>
        <p:spPr>
          <a:xfrm>
            <a:off x="4101963" y="2197726"/>
            <a:ext cx="22093415" cy="1376139"/>
          </a:xfrm>
          <a:prstGeom prst="rect">
            <a:avLst/>
          </a:prstGeom>
        </p:spPr>
        <p:txBody>
          <a:bodyPr lIns="77349" tIns="38675" rIns="77349" bIns="38675" anchor="t" anchorCtr="1">
            <a:normAutofit/>
          </a:bodyPr>
          <a:lstStyle>
            <a:lvl1pPr marL="0" indent="0" algn="ctr">
              <a:buFontTx/>
              <a:buNone/>
              <a:defRPr sz="7200">
                <a:solidFill>
                  <a:schemeClr val="bg1"/>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smtClean="0"/>
              <a:t>Click here to add authors</a:t>
            </a:r>
            <a:endParaRPr lang="en-US" dirty="0"/>
          </a:p>
        </p:txBody>
      </p:sp>
      <p:sp>
        <p:nvSpPr>
          <p:cNvPr id="86" name="Text Placeholder 76"/>
          <p:cNvSpPr>
            <a:spLocks noGrp="1"/>
          </p:cNvSpPr>
          <p:nvPr>
            <p:ph type="body" sz="quarter" idx="178" hasCustomPrompt="1"/>
          </p:nvPr>
        </p:nvSpPr>
        <p:spPr>
          <a:xfrm>
            <a:off x="4090899" y="355780"/>
            <a:ext cx="22093415" cy="1692719"/>
          </a:xfrm>
          <a:prstGeom prst="rect">
            <a:avLst/>
          </a:prstGeom>
        </p:spPr>
        <p:txBody>
          <a:bodyPr lIns="77349" tIns="38675" rIns="77349" bIns="38675" anchor="t" anchorCtr="1">
            <a:normAutofit/>
          </a:bodyPr>
          <a:lstStyle>
            <a:lvl1pPr marL="0" indent="0" algn="ctr">
              <a:buFontTx/>
              <a:buNone/>
              <a:defRPr sz="9800">
                <a:solidFill>
                  <a:schemeClr val="bg1"/>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3.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4.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vmlDrawing" Target="../drawings/vmlDrawing1.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1.bin"/><Relationship Id="rId9" Type="http://schemas.openxmlformats.org/officeDocument/2006/relationships/image" Target="../media/image1.wmf"/><Relationship Id="rId10" Type="http://schemas.openxmlformats.org/officeDocument/2006/relationships/oleObject" Target="../embeddings/oleObject2.bin"/></Relationships>
</file>

<file path=ppt/slideMasters/_rels/slideMaster2.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7.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8.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2.xml"/><Relationship Id="rId2" Type="http://schemas.openxmlformats.org/officeDocument/2006/relationships/theme" Target="../theme/theme2.xml"/><Relationship Id="rId3" Type="http://schemas.openxmlformats.org/officeDocument/2006/relationships/vmlDrawing" Target="../drawings/vmlDrawing2.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5.bin"/><Relationship Id="rId9" Type="http://schemas.openxmlformats.org/officeDocument/2006/relationships/image" Target="../media/image1.wmf"/><Relationship Id="rId10" Type="http://schemas.openxmlformats.org/officeDocument/2006/relationships/oleObject" Target="../embeddings/oleObject6.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1"/>
            <a:ext cx="30275213" cy="5440680"/>
          </a:xfrm>
          <a:prstGeom prst="rect">
            <a:avLst/>
          </a:prstGeom>
          <a:solidFill>
            <a:schemeClr val="accent5">
              <a:lumMod val="75000"/>
            </a:schemeClr>
          </a:solidFill>
          <a:ln w="9525">
            <a:solidFill>
              <a:schemeClr val="tx1"/>
            </a:solidFill>
            <a:miter lim="800000"/>
            <a:headEnd/>
            <a:tailEnd/>
          </a:ln>
          <a:effectLst/>
        </p:spPr>
        <p:txBody>
          <a:bodyPr wrap="none" lIns="89551" tIns="44774" rIns="89551" bIns="44774" anchor="ctr"/>
          <a:lstStyle/>
          <a:p>
            <a:pPr>
              <a:defRPr/>
            </a:pPr>
            <a:endParaRPr lang="en-US" dirty="0"/>
          </a:p>
        </p:txBody>
      </p:sp>
      <p:sp>
        <p:nvSpPr>
          <p:cNvPr id="9" name="Rectangle 9"/>
          <p:cNvSpPr>
            <a:spLocks noChangeArrowheads="1"/>
          </p:cNvSpPr>
          <p:nvPr/>
        </p:nvSpPr>
        <p:spPr bwMode="auto">
          <a:xfrm>
            <a:off x="0" y="5425452"/>
            <a:ext cx="30275213" cy="198164"/>
          </a:xfrm>
          <a:prstGeom prst="rect">
            <a:avLst/>
          </a:prstGeom>
          <a:solidFill>
            <a:schemeClr val="accent5">
              <a:lumMod val="50000"/>
            </a:schemeClr>
          </a:solidFill>
          <a:ln w="152400">
            <a:noFill/>
            <a:miter lim="800000"/>
            <a:headEnd/>
            <a:tailEnd/>
          </a:ln>
          <a:effectLst/>
        </p:spPr>
        <p:txBody>
          <a:bodyPr wrap="none" lIns="89551" tIns="44774" rIns="89551" bIns="44774" anchor="ctr"/>
          <a:lstStyle/>
          <a:p>
            <a:pPr>
              <a:defRPr/>
            </a:pPr>
            <a:endParaRPr lang="en-US" dirty="0"/>
          </a:p>
        </p:txBody>
      </p:sp>
      <p:sp>
        <p:nvSpPr>
          <p:cNvPr id="10" name="Text Box 14"/>
          <p:cNvSpPr txBox="1">
            <a:spLocks noChangeArrowheads="1"/>
          </p:cNvSpPr>
          <p:nvPr/>
        </p:nvSpPr>
        <p:spPr bwMode="auto">
          <a:xfrm>
            <a:off x="1538296" y="41989161"/>
            <a:ext cx="2234591" cy="322029"/>
          </a:xfrm>
          <a:prstGeom prst="rect">
            <a:avLst/>
          </a:prstGeom>
          <a:noFill/>
          <a:ln w="9525">
            <a:noFill/>
            <a:miter lim="800000"/>
            <a:headEnd/>
            <a:tailEnd/>
          </a:ln>
          <a:effectLst/>
        </p:spPr>
        <p:txBody>
          <a:bodyPr wrap="square" lIns="89381" tIns="44682" rIns="89381" bIns="44682">
            <a:spAutoFit/>
          </a:bodyPr>
          <a:lstStyle/>
          <a:p>
            <a:pPr eaLnBrk="0" hangingPunct="0">
              <a:lnSpc>
                <a:spcPct val="65000"/>
              </a:lnSpc>
              <a:spcBef>
                <a:spcPct val="50000"/>
              </a:spcBef>
              <a:defRPr/>
            </a:pPr>
            <a:r>
              <a:rPr lang="en-US" sz="500" b="1" dirty="0" smtClean="0">
                <a:solidFill>
                  <a:schemeClr val="bg1">
                    <a:lumMod val="75000"/>
                  </a:schemeClr>
                </a:solidFill>
                <a:latin typeface="Arial" charset="0"/>
              </a:rPr>
              <a:t>RESEARCH POSTER PRESENTATION </a:t>
            </a:r>
            <a:r>
              <a:rPr lang="en-US" sz="500" b="1" dirty="0">
                <a:solidFill>
                  <a:schemeClr val="bg1">
                    <a:lumMod val="75000"/>
                  </a:schemeClr>
                </a:solidFill>
                <a:latin typeface="Arial" charset="0"/>
              </a:rPr>
              <a:t>DESIGN © </a:t>
            </a:r>
            <a:r>
              <a:rPr lang="en-US" sz="500" b="1" dirty="0" smtClean="0">
                <a:solidFill>
                  <a:schemeClr val="bg1">
                    <a:lumMod val="75000"/>
                  </a:schemeClr>
                </a:solidFill>
                <a:latin typeface="Arial" charset="0"/>
              </a:rPr>
              <a:t>2012</a:t>
            </a:r>
            <a:endParaRPr lang="en-US" sz="500" b="1" dirty="0">
              <a:solidFill>
                <a:schemeClr val="bg1">
                  <a:lumMod val="75000"/>
                </a:schemeClr>
              </a:solidFill>
              <a:latin typeface="Arial" charset="0"/>
            </a:endParaRPr>
          </a:p>
          <a:p>
            <a:pPr eaLnBrk="0" hangingPunct="0">
              <a:lnSpc>
                <a:spcPct val="65000"/>
              </a:lnSpc>
              <a:spcBef>
                <a:spcPct val="50000"/>
              </a:spcBef>
              <a:defRPr/>
            </a:pPr>
            <a:r>
              <a:rPr lang="en-US" sz="1000" b="1" dirty="0">
                <a:solidFill>
                  <a:schemeClr val="bg1">
                    <a:lumMod val="75000"/>
                  </a:schemeClr>
                </a:solidFill>
                <a:latin typeface="Arial" charset="0"/>
              </a:rPr>
              <a:t>www.PosterPresentations.com</a:t>
            </a:r>
          </a:p>
        </p:txBody>
      </p:sp>
      <p:sp>
        <p:nvSpPr>
          <p:cNvPr id="16" name="Rectangle 33"/>
          <p:cNvSpPr>
            <a:spLocks noChangeArrowheads="1"/>
          </p:cNvSpPr>
          <p:nvPr/>
        </p:nvSpPr>
        <p:spPr bwMode="auto">
          <a:xfrm>
            <a:off x="634515" y="6446521"/>
            <a:ext cx="14291153" cy="35160496"/>
          </a:xfrm>
          <a:prstGeom prst="roundRect">
            <a:avLst>
              <a:gd name="adj" fmla="val 3215"/>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9551" tIns="44774" rIns="89551" bIns="44774" anchor="ctr"/>
          <a:lstStyle/>
          <a:p>
            <a:pPr>
              <a:defRPr/>
            </a:pPr>
            <a:endParaRPr lang="en-US" dirty="0"/>
          </a:p>
        </p:txBody>
      </p:sp>
      <p:sp>
        <p:nvSpPr>
          <p:cNvPr id="21" name="Rectangle 33"/>
          <p:cNvSpPr>
            <a:spLocks noChangeArrowheads="1"/>
          </p:cNvSpPr>
          <p:nvPr userDrawn="1"/>
        </p:nvSpPr>
        <p:spPr bwMode="auto">
          <a:xfrm>
            <a:off x="15349546" y="6446521"/>
            <a:ext cx="14291153" cy="35160496"/>
          </a:xfrm>
          <a:prstGeom prst="roundRect">
            <a:avLst>
              <a:gd name="adj" fmla="val 3215"/>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9551" tIns="44774" rIns="89551" bIns="44774" anchor="ctr"/>
          <a:lstStyle/>
          <a:p>
            <a:pPr>
              <a:defRPr/>
            </a:pPr>
            <a:endParaRPr lang="en-US" dirty="0"/>
          </a:p>
        </p:txBody>
      </p:sp>
      <p:grpSp>
        <p:nvGrpSpPr>
          <p:cNvPr id="23" name="Group 22"/>
          <p:cNvGrpSpPr/>
          <p:nvPr userDrawn="1"/>
        </p:nvGrpSpPr>
        <p:grpSpPr>
          <a:xfrm>
            <a:off x="-12658121" y="-48127"/>
            <a:ext cx="12259293" cy="42851889"/>
            <a:chOff x="-11225189" y="-1"/>
            <a:chExt cx="11018865" cy="38516022"/>
          </a:xfrm>
        </p:grpSpPr>
        <p:sp>
          <p:nvSpPr>
            <p:cNvPr id="24" name="Rectangle 23"/>
            <p:cNvSpPr/>
            <p:nvPr/>
          </p:nvSpPr>
          <p:spPr>
            <a:xfrm>
              <a:off x="-11216136" y="-1"/>
              <a:ext cx="11009812" cy="3851602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4000" b="1" spc="0" dirty="0" smtClean="0">
                  <a:solidFill>
                    <a:srgbClr val="FF0000"/>
                  </a:solidFill>
                  <a:latin typeface="Trebuchet MS" pitchFamily="34" charset="0"/>
                </a:rPr>
                <a:t>(—THIS SIDEBAR DOES NOT PRINT—)</a:t>
              </a:r>
              <a:endParaRPr lang="en-US" sz="4000" b="1" spc="600" dirty="0" smtClean="0">
                <a:solidFill>
                  <a:schemeClr val="bg1"/>
                </a:solidFill>
                <a:latin typeface="Trebuchet MS" pitchFamily="34" charset="0"/>
              </a:endParaRPr>
            </a:p>
            <a:p>
              <a:pPr algn="ctr"/>
              <a:r>
                <a:rPr lang="en-US" sz="4800" b="1" spc="600" dirty="0" smtClean="0">
                  <a:solidFill>
                    <a:schemeClr val="bg1"/>
                  </a:solidFill>
                  <a:latin typeface="Trebuchet MS" pitchFamily="34" charset="0"/>
                </a:rPr>
                <a:t>DESIGN</a:t>
              </a:r>
              <a:r>
                <a:rPr lang="en-US" sz="4800" b="1" spc="600" baseline="0" dirty="0" smtClean="0">
                  <a:solidFill>
                    <a:schemeClr val="bg1"/>
                  </a:solidFill>
                  <a:latin typeface="Trebuchet MS" pitchFamily="34" charset="0"/>
                </a:rPr>
                <a:t> </a:t>
              </a:r>
              <a:r>
                <a:rPr lang="en-US" sz="4800" b="1" spc="600" dirty="0" smtClean="0">
                  <a:solidFill>
                    <a:schemeClr val="bg1"/>
                  </a:solidFill>
                  <a:latin typeface="Trebuchet MS" pitchFamily="34" charset="0"/>
                </a:rPr>
                <a:t>GUIDE</a:t>
              </a:r>
            </a:p>
            <a:p>
              <a:pPr algn="ctr"/>
              <a:endParaRPr lang="en-US" sz="3600" b="1" dirty="0" smtClean="0">
                <a:latin typeface="Trebuchet MS" pitchFamily="34" charset="0"/>
              </a:endParaRPr>
            </a:p>
            <a:p>
              <a:pPr defTabSz="3765639"/>
              <a:r>
                <a:rPr lang="en-US" sz="3600" i="0" dirty="0" smtClean="0">
                  <a:latin typeface="Trebuchet MS" pitchFamily="34" charset="0"/>
                </a:rPr>
                <a:t>This PowerPoint</a:t>
              </a:r>
              <a:r>
                <a:rPr lang="en-US" sz="3600" i="0" baseline="0" dirty="0" smtClean="0">
                  <a:latin typeface="Trebuchet MS" pitchFamily="34" charset="0"/>
                </a:rPr>
                <a:t> </a:t>
              </a:r>
              <a:r>
                <a:rPr lang="en-US" sz="3600" i="0" dirty="0" smtClean="0">
                  <a:latin typeface="Trebuchet MS" pitchFamily="34" charset="0"/>
                </a:rPr>
                <a:t>2007 template produces</a:t>
              </a:r>
              <a:r>
                <a:rPr lang="en-US" sz="3600" i="0" baseline="0" dirty="0" smtClean="0">
                  <a:latin typeface="Trebuchet MS" pitchFamily="34" charset="0"/>
                </a:rPr>
                <a:t> </a:t>
              </a:r>
              <a:r>
                <a:rPr lang="en-US" sz="3600" i="0" dirty="0" smtClean="0">
                  <a:latin typeface="Trebuchet MS" pitchFamily="34" charset="0"/>
                </a:rPr>
                <a:t>an</a:t>
              </a:r>
              <a:r>
                <a:rPr lang="en-US" sz="3600" i="0" baseline="0" dirty="0" smtClean="0">
                  <a:latin typeface="Trebuchet MS" pitchFamily="34" charset="0"/>
                </a:rPr>
                <a:t> A0</a:t>
              </a:r>
              <a:r>
                <a:rPr lang="en-US" sz="3600" i="0" dirty="0" smtClean="0">
                  <a:latin typeface="Trebuchet MS" pitchFamily="34" charset="0"/>
                </a:rPr>
                <a:t> presentation poster. </a:t>
              </a:r>
              <a:r>
                <a:rPr lang="en-US" sz="3600" dirty="0" smtClean="0">
                  <a:latin typeface="Trebuchet MS" pitchFamily="34" charset="0"/>
                </a:rPr>
                <a:t>You</a:t>
              </a:r>
              <a:r>
                <a:rPr lang="en-US" sz="3600" baseline="0" dirty="0" smtClean="0">
                  <a:latin typeface="Trebuchet MS" pitchFamily="34" charset="0"/>
                </a:rPr>
                <a:t> can u</a:t>
              </a:r>
              <a:r>
                <a:rPr lang="en-US" sz="3600" dirty="0" smtClean="0">
                  <a:latin typeface="Trebuchet MS" pitchFamily="34" charset="0"/>
                </a:rPr>
                <a:t>se</a:t>
              </a:r>
              <a:r>
                <a:rPr lang="en-US" sz="3600" baseline="0" dirty="0" smtClean="0">
                  <a:latin typeface="Trebuchet MS" pitchFamily="34" charset="0"/>
                </a:rPr>
                <a:t> it to create your research poster and </a:t>
              </a:r>
              <a:r>
                <a:rPr lang="en-US" sz="3600" dirty="0" smtClean="0">
                  <a:latin typeface="Trebuchet MS" pitchFamily="34" charset="0"/>
                </a:rPr>
                <a:t>save valuable time placing titles, subtitles,</a:t>
              </a:r>
              <a:r>
                <a:rPr lang="en-US" sz="3600" baseline="0" dirty="0" smtClean="0">
                  <a:latin typeface="Trebuchet MS" pitchFamily="34" charset="0"/>
                </a:rPr>
                <a:t> text, and graphics</a:t>
              </a:r>
              <a:r>
                <a:rPr lang="en-US" sz="3600" dirty="0" smtClean="0">
                  <a:latin typeface="Trebuchet MS" pitchFamily="34" charset="0"/>
                </a:rPr>
                <a:t>. </a:t>
              </a:r>
            </a:p>
            <a:p>
              <a:pPr defTabSz="3765639"/>
              <a:endParaRPr lang="en-US" sz="3600" dirty="0" smtClean="0">
                <a:latin typeface="Trebuchet MS" pitchFamily="34" charset="0"/>
              </a:endParaRPr>
            </a:p>
            <a:p>
              <a:pPr defTabSz="4389219"/>
              <a:r>
                <a:rPr lang="en-US" sz="36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3600" b="1" dirty="0" smtClean="0">
                  <a:solidFill>
                    <a:srgbClr val="FFC000"/>
                  </a:solidFill>
                  <a:latin typeface="Trebuchet MS" pitchFamily="34" charset="0"/>
                </a:rPr>
                <a:t>PosterPresentations.com</a:t>
              </a:r>
              <a:r>
                <a:rPr lang="en-US" sz="3600" b="1" dirty="0" smtClean="0">
                  <a:solidFill>
                    <a:schemeClr val="bg1"/>
                  </a:solidFill>
                  <a:latin typeface="Trebuchet MS" pitchFamily="34" charset="0"/>
                </a:rPr>
                <a:t> </a:t>
              </a:r>
              <a:r>
                <a:rPr lang="en-US" sz="3600" dirty="0" smtClean="0">
                  <a:solidFill>
                    <a:schemeClr val="bg1"/>
                  </a:solidFill>
                  <a:latin typeface="Trebuchet MS" pitchFamily="34" charset="0"/>
                </a:rPr>
                <a:t>and click on HELP DESK.</a:t>
              </a:r>
            </a:p>
            <a:p>
              <a:pPr defTabSz="4389219"/>
              <a:endParaRPr lang="en-US" sz="3600" dirty="0" smtClean="0">
                <a:latin typeface="Trebuchet MS" pitchFamily="34" charset="0"/>
              </a:endParaRPr>
            </a:p>
            <a:p>
              <a:pPr defTabSz="4389219"/>
              <a:r>
                <a:rPr lang="en-US" sz="3600" dirty="0" smtClean="0">
                  <a:solidFill>
                    <a:schemeClr val="bg1"/>
                  </a:solidFill>
                  <a:latin typeface="Trebuchet MS" pitchFamily="34" charset="0"/>
                </a:rPr>
                <a:t>When</a:t>
              </a:r>
              <a:r>
                <a:rPr lang="en-US" sz="3600" baseline="0" dirty="0" smtClean="0">
                  <a:solidFill>
                    <a:schemeClr val="bg1"/>
                  </a:solidFill>
                  <a:latin typeface="Trebuchet MS" pitchFamily="34" charset="0"/>
                </a:rPr>
                <a:t> you are ready to print your poster</a:t>
              </a:r>
              <a:r>
                <a:rPr lang="en-US" sz="3600" dirty="0" smtClean="0">
                  <a:solidFill>
                    <a:schemeClr val="bg1"/>
                  </a:solidFill>
                  <a:latin typeface="Trebuchet MS" pitchFamily="34" charset="0"/>
                </a:rPr>
                <a:t>,</a:t>
              </a:r>
              <a:r>
                <a:rPr lang="en-US" sz="3600" baseline="0" dirty="0" smtClean="0">
                  <a:solidFill>
                    <a:schemeClr val="bg1"/>
                  </a:solidFill>
                  <a:latin typeface="Trebuchet MS" pitchFamily="34" charset="0"/>
                </a:rPr>
                <a:t> go online to </a:t>
              </a:r>
              <a:r>
                <a:rPr lang="en-US" sz="3600" b="0" dirty="0" smtClean="0">
                  <a:solidFill>
                    <a:schemeClr val="bg1"/>
                  </a:solidFill>
                  <a:latin typeface="Trebuchet MS" pitchFamily="34" charset="0"/>
                </a:rPr>
                <a:t>PosterPresentations.com</a:t>
              </a:r>
              <a:r>
                <a:rPr lang="en-US" sz="3600" dirty="0" smtClean="0">
                  <a:solidFill>
                    <a:schemeClr val="bg1"/>
                  </a:solidFill>
                  <a:latin typeface="Trebuchet MS" pitchFamily="34" charset="0"/>
                </a:rPr>
                <a:t/>
              </a:r>
              <a:br>
                <a:rPr lang="en-US" sz="3600" dirty="0" smtClean="0">
                  <a:solidFill>
                    <a:schemeClr val="bg1"/>
                  </a:solidFill>
                  <a:latin typeface="Trebuchet MS" pitchFamily="34" charset="0"/>
                </a:rPr>
              </a:br>
              <a:endParaRPr lang="en-US" sz="3600" dirty="0" smtClean="0">
                <a:solidFill>
                  <a:schemeClr val="bg1"/>
                </a:solidFill>
                <a:latin typeface="Trebuchet MS" pitchFamily="34" charset="0"/>
              </a:endParaRPr>
            </a:p>
            <a:p>
              <a:pPr algn="l" defTabSz="3765639"/>
              <a:r>
                <a:rPr lang="en-US" sz="3600" b="0" dirty="0" smtClean="0">
                  <a:solidFill>
                    <a:schemeClr val="bg1"/>
                  </a:solidFill>
                  <a:latin typeface="Trebuchet MS" pitchFamily="34" charset="0"/>
                </a:rPr>
                <a:t>Need</a:t>
              </a:r>
              <a:r>
                <a:rPr lang="en-US" sz="3600" b="0" baseline="0" dirty="0" smtClean="0">
                  <a:solidFill>
                    <a:schemeClr val="bg1"/>
                  </a:solidFill>
                  <a:latin typeface="Trebuchet MS" pitchFamily="34" charset="0"/>
                </a:rPr>
                <a:t> assistance? Call us at </a:t>
              </a:r>
              <a:r>
                <a:rPr lang="en-US" sz="3600" b="0" dirty="0" smtClean="0">
                  <a:solidFill>
                    <a:srgbClr val="FFC000"/>
                  </a:solidFill>
                  <a:latin typeface="Trebuchet MS" pitchFamily="34" charset="0"/>
                </a:rPr>
                <a:t>1.510.649.3001</a:t>
              </a:r>
            </a:p>
            <a:p>
              <a:pPr algn="l" defTabSz="3765639"/>
              <a:endParaRPr lang="en-US" sz="4400" b="1" dirty="0" smtClean="0">
                <a:solidFill>
                  <a:srgbClr val="FFFF00"/>
                </a:solidFill>
                <a:latin typeface="Trebuchet MS" pitchFamily="34" charset="0"/>
              </a:endParaRPr>
            </a:p>
            <a:p>
              <a:pPr algn="ctr"/>
              <a:endParaRPr lang="en-US" sz="3200" b="1" dirty="0" smtClean="0">
                <a:solidFill>
                  <a:schemeClr val="bg1"/>
                </a:solidFill>
                <a:latin typeface="Trebuchet MS" pitchFamily="34" charset="0"/>
              </a:endParaRPr>
            </a:p>
            <a:p>
              <a:pPr algn="ctr"/>
              <a:r>
                <a:rPr lang="en-US" sz="4800" b="1" spc="600" dirty="0" smtClean="0">
                  <a:solidFill>
                    <a:schemeClr val="bg1"/>
                  </a:solidFill>
                  <a:latin typeface="Trebuchet MS" pitchFamily="34" charset="0"/>
                </a:rPr>
                <a:t>QUICK START</a:t>
              </a:r>
            </a:p>
            <a:p>
              <a:pPr algn="ctr"/>
              <a:endParaRPr lang="en-US" sz="4000" b="1" baseline="0" dirty="0" smtClean="0">
                <a:solidFill>
                  <a:schemeClr val="bg1"/>
                </a:solidFill>
                <a:latin typeface="Trebuchet MS" pitchFamily="34" charset="0"/>
              </a:endParaRPr>
            </a:p>
            <a:p>
              <a:pPr algn="ctr"/>
              <a:r>
                <a:rPr lang="en-US" sz="4000" b="1" baseline="0" dirty="0" smtClean="0">
                  <a:solidFill>
                    <a:srgbClr val="FFC000"/>
                  </a:solidFill>
                  <a:latin typeface="Trebuchet MS" pitchFamily="34" charset="0"/>
                </a:rPr>
                <a:t>Zoom in and out</a:t>
              </a:r>
            </a:p>
            <a:p>
              <a:pPr marL="2527300" indent="-650875" algn="l" defTabSz="850900">
                <a:tabLst/>
              </a:pPr>
              <a:r>
                <a:rPr lang="en-US" sz="3200" b="0" baseline="0" dirty="0" smtClean="0">
                  <a:solidFill>
                    <a:schemeClr val="bg1"/>
                  </a:solidFill>
                  <a:latin typeface="Trebuchet MS" pitchFamily="34" charset="0"/>
                </a:rPr>
                <a:t>	</a:t>
              </a:r>
              <a:r>
                <a:rPr lang="en-US" sz="3200" b="0" baseline="0" dirty="0" smtClean="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3600" b="0" baseline="0" dirty="0" smtClean="0">
                <a:solidFill>
                  <a:schemeClr val="bg1"/>
                </a:solidFill>
                <a:latin typeface="Trebuchet MS" pitchFamily="34" charset="0"/>
              </a:endParaRPr>
            </a:p>
            <a:p>
              <a:pPr algn="ctr"/>
              <a:r>
                <a:rPr lang="en-US" sz="4000" b="1" baseline="0" dirty="0" smtClean="0">
                  <a:solidFill>
                    <a:srgbClr val="FFC000"/>
                  </a:solidFill>
                  <a:latin typeface="Trebuchet MS" pitchFamily="34" charset="0"/>
                </a:rPr>
                <a:t>Title, Authors, and Affiliations</a:t>
              </a:r>
            </a:p>
            <a:p>
              <a:pPr algn="l"/>
              <a:r>
                <a:rPr lang="en-US" sz="32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32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3200" b="0" spc="0" baseline="0" dirty="0" smtClean="0">
                <a:solidFill>
                  <a:schemeClr val="bg1">
                    <a:lumMod val="75000"/>
                  </a:schemeClr>
                </a:solidFill>
                <a:latin typeface="Trebuchet MS" pitchFamily="34" charset="0"/>
              </a:endParaRPr>
            </a:p>
            <a:p>
              <a:pPr algn="l"/>
              <a:r>
                <a:rPr lang="en-US" sz="3200" b="1" spc="300" baseline="0" dirty="0" smtClean="0">
                  <a:solidFill>
                    <a:srgbClr val="FFC000"/>
                  </a:solidFill>
                  <a:latin typeface="Trebuchet MS" pitchFamily="34" charset="0"/>
                </a:rPr>
                <a:t>TIP</a:t>
              </a:r>
              <a:r>
                <a:rPr lang="en-US" sz="3200" b="1" baseline="0" dirty="0" smtClean="0">
                  <a:solidFill>
                    <a:srgbClr val="FFC000"/>
                  </a:solidFill>
                  <a:latin typeface="Trebuchet MS" pitchFamily="34" charset="0"/>
                </a:rPr>
                <a:t>: </a:t>
              </a:r>
              <a:r>
                <a:rPr lang="en-US" sz="32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3600" b="1" baseline="0" dirty="0" smtClean="0">
                  <a:solidFill>
                    <a:schemeClr val="bg1"/>
                  </a:solidFill>
                  <a:latin typeface="Trebuchet MS" pitchFamily="34" charset="0"/>
                </a:rPr>
                <a:t/>
              </a:r>
              <a:br>
                <a:rPr lang="en-US" sz="3600" b="1" baseline="0" dirty="0" smtClean="0">
                  <a:solidFill>
                    <a:schemeClr val="bg1"/>
                  </a:solidFill>
                  <a:latin typeface="Trebuchet MS" pitchFamily="34" charset="0"/>
                </a:rPr>
              </a:br>
              <a:endParaRPr lang="en-US" sz="3600" b="1" dirty="0" smtClean="0">
                <a:solidFill>
                  <a:schemeClr val="bg1"/>
                </a:solidFill>
                <a:latin typeface="Trebuchet MS" pitchFamily="34" charset="0"/>
              </a:endParaRPr>
            </a:p>
            <a:p>
              <a:pPr algn="ctr"/>
              <a:endParaRPr lang="en-US" sz="3600" b="1" dirty="0" smtClean="0">
                <a:solidFill>
                  <a:srgbClr val="FFC000"/>
                </a:solidFill>
                <a:latin typeface="Trebuchet MS" pitchFamily="34" charset="0"/>
              </a:endParaRPr>
            </a:p>
            <a:p>
              <a:pPr algn="ctr"/>
              <a:endParaRPr lang="en-US" sz="3600" b="1" dirty="0" smtClean="0">
                <a:solidFill>
                  <a:srgbClr val="FFC000"/>
                </a:solidFill>
                <a:latin typeface="Trebuchet MS" pitchFamily="34" charset="0"/>
              </a:endParaRPr>
            </a:p>
            <a:p>
              <a:pPr algn="ctr"/>
              <a:r>
                <a:rPr lang="en-US" sz="4000" b="1" dirty="0" smtClean="0">
                  <a:solidFill>
                    <a:srgbClr val="FFC000"/>
                  </a:solidFill>
                  <a:latin typeface="Trebuchet MS" pitchFamily="34" charset="0"/>
                </a:rPr>
                <a:t>Adding Logos</a:t>
              </a:r>
              <a:r>
                <a:rPr lang="en-US" sz="4000" b="1" baseline="0" dirty="0" smtClean="0">
                  <a:solidFill>
                    <a:srgbClr val="FFC000"/>
                  </a:solidFill>
                  <a:latin typeface="Trebuchet MS" pitchFamily="34" charset="0"/>
                </a:rPr>
                <a:t> / Seals</a:t>
              </a:r>
            </a:p>
            <a:p>
              <a:pPr algn="l"/>
              <a:r>
                <a:rPr lang="en-US" sz="32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3200" b="0" spc="300" baseline="0" dirty="0" smtClean="0">
                <a:solidFill>
                  <a:schemeClr val="bg1">
                    <a:lumMod val="75000"/>
                  </a:schemeClr>
                </a:solidFill>
                <a:latin typeface="Trebuchet MS" pitchFamily="34" charset="0"/>
              </a:endParaRPr>
            </a:p>
            <a:p>
              <a:pPr algn="l"/>
              <a:r>
                <a:rPr lang="en-US" sz="3200" b="1" spc="300" baseline="0" dirty="0" smtClean="0">
                  <a:solidFill>
                    <a:srgbClr val="FFC000"/>
                  </a:solidFill>
                  <a:latin typeface="Trebuchet MS" pitchFamily="34" charset="0"/>
                </a:rPr>
                <a:t>TIP:</a:t>
              </a:r>
              <a:r>
                <a:rPr lang="en-US" sz="3200" b="1" spc="0" baseline="0" dirty="0" smtClean="0">
                  <a:solidFill>
                    <a:srgbClr val="FFC000"/>
                  </a:solidFill>
                  <a:latin typeface="Trebuchet MS" pitchFamily="34" charset="0"/>
                </a:rPr>
                <a:t> </a:t>
              </a:r>
              <a:r>
                <a:rPr lang="en-US" sz="3200" b="0" baseline="0" dirty="0" smtClean="0">
                  <a:solidFill>
                    <a:schemeClr val="bg1">
                      <a:lumMod val="75000"/>
                    </a:schemeClr>
                  </a:solidFill>
                  <a:latin typeface="Trebuchet MS" pitchFamily="34" charset="0"/>
                </a:rPr>
                <a:t>See if your school’s logo is available on our free poster templates page.</a:t>
              </a:r>
            </a:p>
            <a:p>
              <a:pPr algn="l"/>
              <a:endParaRPr lang="en-US" sz="3200" b="0" baseline="0" dirty="0" smtClean="0">
                <a:latin typeface="Trebuchet MS" pitchFamily="34" charset="0"/>
              </a:endParaRPr>
            </a:p>
            <a:p>
              <a:pPr algn="ctr"/>
              <a:r>
                <a:rPr lang="en-US" sz="4000" b="1" baseline="0" dirty="0" smtClean="0">
                  <a:solidFill>
                    <a:srgbClr val="FFC000"/>
                  </a:solidFill>
                  <a:latin typeface="Trebuchet MS" pitchFamily="34" charset="0"/>
                </a:rPr>
                <a:t>Photographs / Graphics</a:t>
              </a:r>
            </a:p>
            <a:p>
              <a:pPr algn="l" defTabSz="977900"/>
              <a:r>
                <a:rPr lang="en-US" sz="32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3200" b="0" spc="0" baseline="0" dirty="0" smtClean="0">
                  <a:solidFill>
                    <a:schemeClr val="bg1">
                      <a:lumMod val="75000"/>
                    </a:schemeClr>
                  </a:solidFill>
                  <a:latin typeface="Trebuchet MS" pitchFamily="34" charset="0"/>
                </a:rPr>
                <a:t>disproportionally.</a:t>
              </a:r>
            </a:p>
            <a:p>
              <a:pPr algn="l" defTabSz="977900"/>
              <a:endParaRPr lang="en-US" sz="3200" b="0" baseline="0" dirty="0" smtClean="0">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r>
                <a:rPr lang="en-US" sz="4000" b="1" baseline="0" dirty="0" smtClean="0">
                  <a:solidFill>
                    <a:srgbClr val="FFC000"/>
                  </a:solidFill>
                  <a:latin typeface="Trebuchet MS" pitchFamily="34" charset="0"/>
                </a:rPr>
                <a:t>Image Quality Check</a:t>
              </a:r>
            </a:p>
            <a:p>
              <a:pPr lvl="0" algn="l" defTabSz="977900"/>
              <a:r>
                <a:rPr lang="en-US" sz="32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3600" b="0" dirty="0" smtClean="0">
                <a:latin typeface="Trebuchet MS" pitchFamily="34" charset="0"/>
              </a:endParaRPr>
            </a:p>
          </p:txBody>
        </p:sp>
        <p:cxnSp>
          <p:nvCxnSpPr>
            <p:cNvPr id="25" name="Straight Connector 24"/>
            <p:cNvCxnSpPr/>
            <p:nvPr/>
          </p:nvCxnSpPr>
          <p:spPr>
            <a:xfrm>
              <a:off x="-11225189" y="7240467"/>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userDrawn="1"/>
          </p:nvPicPr>
          <p:blipFill>
            <a:blip r:embed="rId4"/>
            <a:stretch>
              <a:fillRect/>
            </a:stretch>
          </p:blipFill>
          <p:spPr>
            <a:xfrm>
              <a:off x="-10479105" y="12472417"/>
              <a:ext cx="1597666" cy="1201935"/>
            </a:xfrm>
            <a:prstGeom prst="rect">
              <a:avLst/>
            </a:prstGeom>
          </p:spPr>
        </p:pic>
        <p:pic>
          <p:nvPicPr>
            <p:cNvPr id="30" name="Picture 29"/>
            <p:cNvPicPr>
              <a:picLocks noChangeAspect="1"/>
            </p:cNvPicPr>
            <p:nvPr userDrawn="1"/>
          </p:nvPicPr>
          <p:blipFill>
            <a:blip r:embed="rId5"/>
            <a:stretch>
              <a:fillRect/>
            </a:stretch>
          </p:blipFill>
          <p:spPr>
            <a:xfrm>
              <a:off x="-10732765" y="19116994"/>
              <a:ext cx="9986808" cy="1053596"/>
            </a:xfrm>
            <a:prstGeom prst="rect">
              <a:avLst/>
            </a:prstGeom>
          </p:spPr>
        </p:pic>
        <p:grpSp>
          <p:nvGrpSpPr>
            <p:cNvPr id="32" name="Group 31"/>
            <p:cNvGrpSpPr/>
            <p:nvPr userDrawn="1"/>
          </p:nvGrpSpPr>
          <p:grpSpPr>
            <a:xfrm>
              <a:off x="-9744993" y="29384977"/>
              <a:ext cx="7531182" cy="2202634"/>
              <a:chOff x="-4470427" y="13701622"/>
              <a:chExt cx="3470785" cy="1011982"/>
            </a:xfrm>
          </p:grpSpPr>
          <p:grpSp>
            <p:nvGrpSpPr>
              <p:cNvPr id="46" name="Group 45"/>
              <p:cNvGrpSpPr/>
              <p:nvPr userDrawn="1"/>
            </p:nvGrpSpPr>
            <p:grpSpPr>
              <a:xfrm>
                <a:off x="-2783495" y="13745853"/>
                <a:ext cx="624431" cy="898924"/>
                <a:chOff x="-3958697" y="14964973"/>
                <a:chExt cx="779338" cy="1288152"/>
              </a:xfrm>
            </p:grpSpPr>
            <p:pic>
              <p:nvPicPr>
                <p:cNvPr id="52" name="Picture 51"/>
                <p:cNvPicPr>
                  <a:picLocks noChangeAspect="1"/>
                </p:cNvPicPr>
                <p:nvPr userDrawn="1"/>
              </p:nvPicPr>
              <p:blipFill>
                <a:blip r:embed="rId6"/>
                <a:stretch>
                  <a:fillRect/>
                </a:stretch>
              </p:blipFill>
              <p:spPr>
                <a:xfrm>
                  <a:off x="-3948160" y="14964973"/>
                  <a:ext cx="768801" cy="1090857"/>
                </a:xfrm>
                <a:prstGeom prst="rect">
                  <a:avLst/>
                </a:prstGeom>
              </p:spPr>
            </p:pic>
            <p:sp>
              <p:nvSpPr>
                <p:cNvPr id="53" name="TextBox 52"/>
                <p:cNvSpPr txBox="1"/>
                <p:nvPr userDrawn="1"/>
              </p:nvSpPr>
              <p:spPr>
                <a:xfrm>
                  <a:off x="-3958697" y="15961716"/>
                  <a:ext cx="779337" cy="291409"/>
                </a:xfrm>
                <a:prstGeom prst="rect">
                  <a:avLst/>
                </a:prstGeom>
                <a:solidFill>
                  <a:schemeClr val="accent1"/>
                </a:solidFill>
                <a:ln>
                  <a:noFill/>
                </a:ln>
              </p:spPr>
              <p:txBody>
                <a:bodyPr wrap="square" lIns="91440" tIns="91440" rIns="91440" bIns="91440" rtlCol="0">
                  <a:spAutoFit/>
                </a:bodyPr>
                <a:lstStyle/>
                <a:p>
                  <a:pPr algn="ctr"/>
                  <a:r>
                    <a:rPr lang="en-US" sz="2000" b="1" dirty="0" smtClean="0">
                      <a:solidFill>
                        <a:schemeClr val="tx1"/>
                      </a:solidFill>
                    </a:rPr>
                    <a:t>ORIGINAL</a:t>
                  </a:r>
                  <a:endParaRPr lang="en-US" sz="2000" b="1" dirty="0">
                    <a:solidFill>
                      <a:schemeClr val="tx1"/>
                    </a:solidFill>
                  </a:endParaRPr>
                </a:p>
              </p:txBody>
            </p:sp>
          </p:grpSp>
          <p:grpSp>
            <p:nvGrpSpPr>
              <p:cNvPr id="47" name="Group 46"/>
              <p:cNvGrpSpPr/>
              <p:nvPr userDrawn="1"/>
            </p:nvGrpSpPr>
            <p:grpSpPr>
              <a:xfrm>
                <a:off x="-2033159" y="13745867"/>
                <a:ext cx="1033517" cy="898915"/>
                <a:chOff x="-2921738" y="14889872"/>
                <a:chExt cx="1420279" cy="1235304"/>
              </a:xfrm>
            </p:grpSpPr>
            <p:pic>
              <p:nvPicPr>
                <p:cNvPr id="50" name="Picture 49"/>
                <p:cNvPicPr>
                  <a:picLocks noChangeAspect="1"/>
                </p:cNvPicPr>
                <p:nvPr userDrawn="1"/>
              </p:nvPicPr>
              <p:blipFill>
                <a:blip r:embed="rId6"/>
                <a:stretch>
                  <a:fillRect/>
                </a:stretch>
              </p:blipFill>
              <p:spPr>
                <a:xfrm>
                  <a:off x="-2921738" y="14889872"/>
                  <a:ext cx="1420279" cy="1029694"/>
                </a:xfrm>
                <a:prstGeom prst="rect">
                  <a:avLst/>
                </a:prstGeom>
              </p:spPr>
            </p:pic>
            <p:sp>
              <p:nvSpPr>
                <p:cNvPr id="51" name="TextBox 50"/>
                <p:cNvSpPr txBox="1"/>
                <p:nvPr userDrawn="1"/>
              </p:nvSpPr>
              <p:spPr>
                <a:xfrm>
                  <a:off x="-2918991" y="15845720"/>
                  <a:ext cx="1417532" cy="279456"/>
                </a:xfrm>
                <a:prstGeom prst="rect">
                  <a:avLst/>
                </a:prstGeom>
                <a:solidFill>
                  <a:srgbClr val="FF0000"/>
                </a:solidFill>
              </p:spPr>
              <p:txBody>
                <a:bodyPr wrap="square" lIns="457200" tIns="91440" rIns="457200" bIns="91440" rtlCol="0">
                  <a:spAutoFit/>
                </a:bodyPr>
                <a:lstStyle/>
                <a:p>
                  <a:pPr algn="ctr"/>
                  <a:r>
                    <a:rPr lang="en-US" sz="2000" b="1" dirty="0" smtClean="0">
                      <a:solidFill>
                        <a:schemeClr val="bg1"/>
                      </a:solidFill>
                    </a:rPr>
                    <a:t>DISTORTED</a:t>
                  </a:r>
                  <a:endParaRPr lang="en-US" sz="900" b="1" dirty="0">
                    <a:solidFill>
                      <a:schemeClr val="bg1"/>
                    </a:solidFill>
                  </a:endParaRPr>
                </a:p>
              </p:txBody>
            </p:sp>
          </p:grpSp>
          <p:pic>
            <p:nvPicPr>
              <p:cNvPr id="48" name="Picture 47"/>
              <p:cNvPicPr>
                <a:picLocks noChangeAspect="1"/>
              </p:cNvPicPr>
              <p:nvPr userDrawn="1"/>
            </p:nvPicPr>
            <p:blipFill>
              <a:blip r:embed="rId7"/>
              <a:stretch>
                <a:fillRect/>
              </a:stretch>
            </p:blipFill>
            <p:spPr>
              <a:xfrm>
                <a:off x="-4470427" y="13701622"/>
                <a:ext cx="1098742" cy="847761"/>
              </a:xfrm>
              <a:prstGeom prst="rect">
                <a:avLst/>
              </a:prstGeom>
            </p:spPr>
          </p:pic>
          <p:sp>
            <p:nvSpPr>
              <p:cNvPr id="49" name="TextBox 48"/>
              <p:cNvSpPr txBox="1"/>
              <p:nvPr userDrawn="1"/>
            </p:nvSpPr>
            <p:spPr>
              <a:xfrm>
                <a:off x="-4440600" y="14388371"/>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37" name="Group 36"/>
            <p:cNvGrpSpPr/>
            <p:nvPr userDrawn="1"/>
          </p:nvGrpSpPr>
          <p:grpSpPr>
            <a:xfrm>
              <a:off x="-10573702" y="34554904"/>
              <a:ext cx="9344084" cy="2526502"/>
              <a:chOff x="-4835604" y="15859915"/>
              <a:chExt cx="4306270" cy="1160780"/>
            </a:xfrm>
          </p:grpSpPr>
          <p:graphicFrame>
            <p:nvGraphicFramePr>
              <p:cNvPr id="38" name="Object 37"/>
              <p:cNvGraphicFramePr>
                <a:graphicFrameLocks noChangeAspect="1"/>
              </p:cNvGraphicFramePr>
              <p:nvPr userDrawn="1">
                <p:extLst>
                  <p:ext uri="{D42A27DB-BD31-4B8C-83A1-F6EECF244321}">
                    <p14:modId xmlns:p14="http://schemas.microsoft.com/office/powerpoint/2010/main" val="4035688387"/>
                  </p:ext>
                </p:extLst>
              </p:nvPr>
            </p:nvGraphicFramePr>
            <p:xfrm>
              <a:off x="-4649322" y="15859915"/>
              <a:ext cx="1828800" cy="1117600"/>
            </p:xfrm>
            <a:graphic>
              <a:graphicData uri="http://schemas.openxmlformats.org/presentationml/2006/ole">
                <mc:AlternateContent xmlns:mc="http://schemas.openxmlformats.org/markup-compatibility/2006">
                  <mc:Choice xmlns:v="urn:schemas-microsoft-com:vml" Requires="v">
                    <p:oleObj spid="_x0000_s1649"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649322" y="15859915"/>
                            <a:ext cx="1828800" cy="1117600"/>
                          </a:xfrm>
                          <a:prstGeom prst="rect">
                            <a:avLst/>
                          </a:prstGeom>
                        </p:spPr>
                      </p:pic>
                    </p:oleObj>
                  </mc:Fallback>
                </mc:AlternateContent>
              </a:graphicData>
            </a:graphic>
          </p:graphicFrame>
          <p:graphicFrame>
            <p:nvGraphicFramePr>
              <p:cNvPr id="39" name="Object 38"/>
              <p:cNvGraphicFramePr>
                <a:graphicFrameLocks noChangeAspect="1"/>
              </p:cNvGraphicFramePr>
              <p:nvPr userDrawn="1">
                <p:extLst>
                  <p:ext uri="{D42A27DB-BD31-4B8C-83A1-F6EECF244321}">
                    <p14:modId xmlns:p14="http://schemas.microsoft.com/office/powerpoint/2010/main" val="37521511"/>
                  </p:ext>
                </p:extLst>
              </p:nvPr>
            </p:nvGraphicFramePr>
            <p:xfrm>
              <a:off x="-2572617" y="15863608"/>
              <a:ext cx="1828800" cy="1117600"/>
            </p:xfrm>
            <a:graphic>
              <a:graphicData uri="http://schemas.openxmlformats.org/presentationml/2006/ole">
                <mc:AlternateContent xmlns:mc="http://schemas.openxmlformats.org/markup-compatibility/2006">
                  <mc:Choice xmlns:v="urn:schemas-microsoft-com:vml" Requires="v">
                    <p:oleObj spid="_x0000_s1650"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572617" y="15863608"/>
                            <a:ext cx="1828800" cy="1117600"/>
                          </a:xfrm>
                          <a:prstGeom prst="rect">
                            <a:avLst/>
                          </a:prstGeom>
                        </p:spPr>
                      </p:pic>
                    </p:oleObj>
                  </mc:Fallback>
                </mc:AlternateContent>
              </a:graphicData>
            </a:graphic>
          </p:graphicFrame>
          <p:sp>
            <p:nvSpPr>
              <p:cNvPr id="41" name="TextBox 40"/>
              <p:cNvSpPr txBox="1"/>
              <p:nvPr userDrawn="1"/>
            </p:nvSpPr>
            <p:spPr>
              <a:xfrm rot="16200000">
                <a:off x="-5311537" y="16369501"/>
                <a:ext cx="1117601" cy="165735"/>
              </a:xfrm>
              <a:prstGeom prst="rect">
                <a:avLst/>
              </a:prstGeom>
              <a:noFill/>
            </p:spPr>
            <p:txBody>
              <a:bodyPr wrap="square" lIns="91440" tIns="91440" rIns="91440" bIns="0" rtlCol="0">
                <a:spAutoFit/>
              </a:bodyPr>
              <a:lstStyle/>
              <a:p>
                <a:pPr algn="ctr"/>
                <a:r>
                  <a:rPr lang="en-US" sz="2000" dirty="0" smtClean="0">
                    <a:solidFill>
                      <a:srgbClr val="92D050"/>
                    </a:solidFill>
                  </a:rPr>
                  <a:t>Good</a:t>
                </a:r>
                <a:r>
                  <a:rPr lang="en-US" sz="2000" baseline="0" dirty="0" smtClean="0">
                    <a:solidFill>
                      <a:srgbClr val="92D050"/>
                    </a:solidFill>
                  </a:rPr>
                  <a:t> </a:t>
                </a:r>
                <a:r>
                  <a:rPr lang="en-US" sz="2000" baseline="0" dirty="0" smtClean="0">
                    <a:solidFill>
                      <a:schemeClr val="bg1"/>
                    </a:solidFill>
                  </a:rPr>
                  <a:t>printing quality</a:t>
                </a:r>
                <a:endParaRPr lang="en-US" sz="2000" dirty="0">
                  <a:solidFill>
                    <a:schemeClr val="bg1"/>
                  </a:solidFill>
                </a:endParaRPr>
              </a:p>
            </p:txBody>
          </p:sp>
          <p:sp>
            <p:nvSpPr>
              <p:cNvPr id="45" name="TextBox 44"/>
              <p:cNvSpPr txBox="1"/>
              <p:nvPr userDrawn="1"/>
            </p:nvSpPr>
            <p:spPr>
              <a:xfrm rot="16200000">
                <a:off x="-1171002" y="16379027"/>
                <a:ext cx="1117601" cy="165735"/>
              </a:xfrm>
              <a:prstGeom prst="rect">
                <a:avLst/>
              </a:prstGeom>
              <a:noFill/>
            </p:spPr>
            <p:txBody>
              <a:bodyPr wrap="square" lIns="91440" tIns="91440" rIns="91440" bIns="0" rtlCol="0">
                <a:spAutoFit/>
              </a:bodyPr>
              <a:lstStyle/>
              <a:p>
                <a:pPr algn="ctr"/>
                <a:r>
                  <a:rPr lang="en-US" sz="2000" dirty="0" smtClean="0">
                    <a:solidFill>
                      <a:srgbClr val="FF0000"/>
                    </a:solidFill>
                  </a:rPr>
                  <a:t>Bad </a:t>
                </a:r>
                <a:r>
                  <a:rPr lang="en-US" sz="2000" dirty="0" smtClean="0">
                    <a:solidFill>
                      <a:schemeClr val="bg1"/>
                    </a:solidFill>
                  </a:rPr>
                  <a:t>printing quality</a:t>
                </a:r>
                <a:endParaRPr lang="en-US" sz="2000" dirty="0">
                  <a:solidFill>
                    <a:schemeClr val="bg1"/>
                  </a:solidFill>
                </a:endParaRPr>
              </a:p>
            </p:txBody>
          </p:sp>
        </p:grpSp>
      </p:grpSp>
      <p:grpSp>
        <p:nvGrpSpPr>
          <p:cNvPr id="54" name="Group 53"/>
          <p:cNvGrpSpPr/>
          <p:nvPr userDrawn="1"/>
        </p:nvGrpSpPr>
        <p:grpSpPr>
          <a:xfrm>
            <a:off x="30676632" y="0"/>
            <a:ext cx="12284832" cy="42803763"/>
            <a:chOff x="44157839" y="-55065"/>
            <a:chExt cx="11062139" cy="38543561"/>
          </a:xfrm>
        </p:grpSpPr>
        <p:sp>
          <p:nvSpPr>
            <p:cNvPr id="55" name="Rectangle 54"/>
            <p:cNvSpPr/>
            <p:nvPr userDrawn="1"/>
          </p:nvSpPr>
          <p:spPr>
            <a:xfrm>
              <a:off x="44157839" y="-55065"/>
              <a:ext cx="11062139" cy="3854356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800" b="1" spc="600" dirty="0" smtClean="0">
                  <a:solidFill>
                    <a:schemeClr val="bg1"/>
                  </a:solidFill>
                  <a:latin typeface="Trebuchet MS" pitchFamily="34" charset="0"/>
                </a:rPr>
                <a:t>QUICK START (cont.)</a:t>
              </a:r>
            </a:p>
            <a:p>
              <a:pPr algn="ctr"/>
              <a:endParaRPr lang="en-US" sz="4400" b="1" baseline="0" dirty="0" smtClean="0">
                <a:solidFill>
                  <a:schemeClr val="bg1"/>
                </a:solidFill>
                <a:latin typeface="Trebuchet MS" pitchFamily="34" charset="0"/>
              </a:endParaRPr>
            </a:p>
            <a:p>
              <a:pPr algn="ctr"/>
              <a:r>
                <a:rPr lang="en-US" sz="40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32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32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r>
                <a:rPr lang="en-US" sz="32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3200" b="0" baseline="0" dirty="0" smtClean="0">
                <a:solidFill>
                  <a:schemeClr val="bg1">
                    <a:lumMod val="75000"/>
                  </a:schemeClr>
                </a:solidFill>
                <a:latin typeface="Trebuchet MS" pitchFamily="34" charset="0"/>
              </a:endParaRPr>
            </a:p>
            <a:p>
              <a:pPr algn="ctr"/>
              <a:r>
                <a:rPr lang="en-US" sz="4000" b="1" baseline="0" dirty="0" smtClean="0">
                  <a:solidFill>
                    <a:srgbClr val="FFC000"/>
                  </a:solidFill>
                  <a:latin typeface="Trebuchet MS" pitchFamily="34" charset="0"/>
                </a:rPr>
                <a:t>How to add Text</a:t>
              </a:r>
            </a:p>
            <a:p>
              <a:pPr marL="3429000" lvl="2" indent="0" algn="l" defTabSz="114300"/>
              <a:r>
                <a:rPr lang="en-US" sz="32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32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3200" b="0" baseline="0" dirty="0" smtClean="0">
                  <a:solidFill>
                    <a:schemeClr val="bg1">
                      <a:lumMod val="75000"/>
                    </a:schemeClr>
                  </a:solidFill>
                  <a:latin typeface="Trebuchet MS" pitchFamily="34" charset="0"/>
                </a:rPr>
                <a:t> </a:t>
              </a:r>
              <a:r>
                <a:rPr kumimoji="0" lang="en-US" sz="40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a:t>
              </a:r>
              <a:b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b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The default template text offers a good starting point. Follow the conference requirements.</a:t>
              </a:r>
              <a:endParaRPr lang="en-US" sz="3200" b="0" baseline="0" dirty="0" smtClean="0">
                <a:solidFill>
                  <a:schemeClr val="bg1">
                    <a:lumMod val="75000"/>
                  </a:schemeClr>
                </a:solidFill>
                <a:latin typeface="Trebuchet MS" pitchFamily="34" charset="0"/>
              </a:endParaRPr>
            </a:p>
            <a:p>
              <a:pPr marL="1518341" lvl="2" indent="0" algn="l" defTabSz="114300"/>
              <a:endParaRPr lang="en-US" sz="3200" b="0" baseline="0" dirty="0" smtClean="0">
                <a:solidFill>
                  <a:schemeClr val="bg1">
                    <a:lumMod val="75000"/>
                  </a:schemeClr>
                </a:solidFill>
                <a:latin typeface="Trebuchet MS" pitchFamily="34" charset="0"/>
              </a:endParaRPr>
            </a:p>
            <a:p>
              <a:pPr algn="ctr"/>
              <a:r>
                <a:rPr lang="en-US" sz="4000" b="1" baseline="0" dirty="0" smtClean="0">
                  <a:solidFill>
                    <a:srgbClr val="FFC000"/>
                  </a:solidFill>
                  <a:latin typeface="Trebuchet MS" pitchFamily="34" charset="0"/>
                </a:rPr>
                <a:t>How to add Tables</a:t>
              </a:r>
            </a:p>
            <a:p>
              <a:pPr marL="2000250" lvl="1" indent="0" algn="l" defTabSz="114300"/>
              <a:r>
                <a:rPr lang="en-US" sz="3200" b="0" baseline="0" dirty="0" smtClean="0">
                  <a:solidFill>
                    <a:schemeClr val="bg1">
                      <a:lumMod val="75000"/>
                    </a:schemeClr>
                  </a:solidFill>
                  <a:latin typeface="Trebuchet MS" pitchFamily="34" charset="0"/>
                </a:rPr>
                <a:t>To add a table from scratch go to the INSERT menu and click on TABLE. A drop-down box will help you select rows and columns. </a:t>
              </a:r>
            </a:p>
            <a:p>
              <a:pPr marL="0" lvl="0" indent="0" algn="l" defTabSz="114300"/>
              <a:r>
                <a:rPr lang="en-US" sz="32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32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40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of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32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56" name="Object 55"/>
            <p:cNvGraphicFramePr>
              <a:graphicFrameLocks noChangeAspect="1"/>
            </p:cNvGraphicFramePr>
            <p:nvPr userDrawn="1">
              <p:extLst>
                <p:ext uri="{D42A27DB-BD31-4B8C-83A1-F6EECF244321}">
                  <p14:modId xmlns:p14="http://schemas.microsoft.com/office/powerpoint/2010/main" val="4191269152"/>
                </p:ext>
              </p:extLst>
            </p:nvPr>
          </p:nvGraphicFramePr>
          <p:xfrm>
            <a:off x="46102925" y="4068480"/>
            <a:ext cx="6955629" cy="2569718"/>
          </p:xfrm>
          <a:graphic>
            <a:graphicData uri="http://schemas.openxmlformats.org/presentationml/2006/ole">
              <mc:AlternateContent xmlns:mc="http://schemas.openxmlformats.org/markup-compatibility/2006">
                <mc:Choice xmlns:v="urn:schemas-microsoft-com:vml" Requires="v">
                  <p:oleObj spid="_x0000_s1651"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102925" y="4068480"/>
                          <a:ext cx="6955629" cy="2569718"/>
                        </a:xfrm>
                        <a:prstGeom prst="rect">
                          <a:avLst/>
                        </a:prstGeom>
                      </p:spPr>
                    </p:pic>
                  </p:oleObj>
                </mc:Fallback>
              </mc:AlternateContent>
            </a:graphicData>
          </a:graphic>
        </p:graphicFrame>
        <p:pic>
          <p:nvPicPr>
            <p:cNvPr id="57" name="Picture 56"/>
            <p:cNvPicPr>
              <a:picLocks noChangeAspect="1"/>
            </p:cNvPicPr>
            <p:nvPr userDrawn="1"/>
          </p:nvPicPr>
          <p:blipFill>
            <a:blip r:embed="rId14"/>
            <a:stretch>
              <a:fillRect/>
            </a:stretch>
          </p:blipFill>
          <p:spPr>
            <a:xfrm>
              <a:off x="44487207" y="9829102"/>
              <a:ext cx="2969584" cy="1370577"/>
            </a:xfrm>
            <a:prstGeom prst="rect">
              <a:avLst/>
            </a:prstGeom>
            <a:ln>
              <a:noFill/>
            </a:ln>
          </p:spPr>
        </p:pic>
        <p:graphicFrame>
          <p:nvGraphicFramePr>
            <p:cNvPr id="58" name="Object 57"/>
            <p:cNvGraphicFramePr>
              <a:graphicFrameLocks noChangeAspect="1"/>
            </p:cNvGraphicFramePr>
            <p:nvPr userDrawn="1">
              <p:extLst>
                <p:ext uri="{D42A27DB-BD31-4B8C-83A1-F6EECF244321}">
                  <p14:modId xmlns:p14="http://schemas.microsoft.com/office/powerpoint/2010/main" val="3673021171"/>
                </p:ext>
              </p:extLst>
            </p:nvPr>
          </p:nvGraphicFramePr>
          <p:xfrm>
            <a:off x="44620659" y="15799252"/>
            <a:ext cx="1482266" cy="992162"/>
          </p:xfrm>
          <a:graphic>
            <a:graphicData uri="http://schemas.openxmlformats.org/presentationml/2006/ole">
              <mc:AlternateContent xmlns:mc="http://schemas.openxmlformats.org/markup-compatibility/2006">
                <mc:Choice xmlns:v="urn:schemas-microsoft-com:vml" Requires="v">
                  <p:oleObj spid="_x0000_s1652"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0659" y="15799252"/>
                          <a:ext cx="1482266" cy="992162"/>
                        </a:xfrm>
                        <a:prstGeom prst="rect">
                          <a:avLst/>
                        </a:prstGeom>
                      </p:spPr>
                    </p:pic>
                  </p:oleObj>
                </mc:Fallback>
              </mc:AlternateContent>
            </a:graphicData>
          </a:graphic>
        </p:graphicFrame>
        <p:grpSp>
          <p:nvGrpSpPr>
            <p:cNvPr id="59" name="Group 58"/>
            <p:cNvGrpSpPr/>
            <p:nvPr userDrawn="1"/>
          </p:nvGrpSpPr>
          <p:grpSpPr>
            <a:xfrm>
              <a:off x="44487207" y="35164894"/>
              <a:ext cx="10354213" cy="1265612"/>
              <a:chOff x="44200453" y="33317650"/>
              <a:chExt cx="9771399" cy="1090622"/>
            </a:xfrm>
          </p:grpSpPr>
          <p:sp>
            <p:nvSpPr>
              <p:cNvPr id="61" name="Rounded Rectangle 60"/>
              <p:cNvSpPr/>
              <p:nvPr userDrawn="1"/>
            </p:nvSpPr>
            <p:spPr>
              <a:xfrm>
                <a:off x="44200453" y="33317650"/>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33415984"/>
                <a:ext cx="914401" cy="914399"/>
              </a:xfrm>
              <a:prstGeom prst="rect">
                <a:avLst/>
              </a:prstGeom>
              <a:noFill/>
              <a:ln>
                <a:noFill/>
              </a:ln>
            </p:spPr>
          </p:pic>
          <p:sp>
            <p:nvSpPr>
              <p:cNvPr id="63" name="TextBox 62"/>
              <p:cNvSpPr txBox="1"/>
              <p:nvPr userDrawn="1"/>
            </p:nvSpPr>
            <p:spPr>
              <a:xfrm>
                <a:off x="45300663" y="33507571"/>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60" name="TextBox 59"/>
            <p:cNvSpPr txBox="1"/>
            <p:nvPr userDrawn="1"/>
          </p:nvSpPr>
          <p:spPr>
            <a:xfrm>
              <a:off x="44262808" y="36920119"/>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spTree>
  </p:cSld>
  <p:clrMap bg1="lt1" tx1="dk1" bg2="lt2" tx2="dk2" accent1="accent1" accent2="accent2" accent3="accent3" accent4="accent4" accent5="accent5" accent6="accent6" hlink="hlink" folHlink="folHlink"/>
  <p:sldLayoutIdLst>
    <p:sldLayoutId id="2147483659" r:id="rId1"/>
  </p:sldLayoutIdLst>
  <p:timing>
    <p:tnLst>
      <p:par>
        <p:cTn id="1" dur="indefinite" restart="never" nodeType="tmRoot"/>
      </p:par>
    </p:tnLst>
  </p:timing>
  <p:txStyles>
    <p:titleStyle>
      <a:lvl1pPr algn="ctr" defTabSz="4298410" rtl="0" eaLnBrk="1" latinLnBrk="0" hangingPunct="1">
        <a:spcBef>
          <a:spcPct val="0"/>
        </a:spcBef>
        <a:buNone/>
        <a:defRPr sz="8500" kern="1200">
          <a:solidFill>
            <a:schemeClr val="bg1"/>
          </a:solidFill>
          <a:latin typeface="Trebuchet MS" pitchFamily="34" charset="0"/>
          <a:ea typeface="+mj-ea"/>
          <a:cs typeface="+mj-cs"/>
        </a:defRPr>
      </a:lvl1pPr>
    </p:titleStyle>
    <p:bodyStyle>
      <a:lvl1pPr marL="1611903" indent="-1611903" algn="l" defTabSz="4298410" rtl="0" eaLnBrk="1" latinLnBrk="0" hangingPunct="1">
        <a:spcBef>
          <a:spcPct val="20000"/>
        </a:spcBef>
        <a:buFont typeface="Arial" pitchFamily="34" charset="0"/>
        <a:buChar char="•"/>
        <a:defRPr sz="15100" kern="1200">
          <a:solidFill>
            <a:schemeClr val="tx1"/>
          </a:solidFill>
          <a:latin typeface="+mn-lt"/>
          <a:ea typeface="+mn-ea"/>
          <a:cs typeface="+mn-cs"/>
        </a:defRPr>
      </a:lvl1pPr>
      <a:lvl2pPr marL="3492457" indent="-1343252" algn="l" defTabSz="4298410"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373012" indent="-1074603" algn="l" defTabSz="4298410" rtl="0" eaLnBrk="1" latinLnBrk="0" hangingPunct="1">
        <a:spcBef>
          <a:spcPct val="20000"/>
        </a:spcBef>
        <a:buFont typeface="Arial" pitchFamily="34" charset="0"/>
        <a:buChar char="•"/>
        <a:defRPr sz="11300" kern="1200">
          <a:solidFill>
            <a:schemeClr val="tx1"/>
          </a:solidFill>
          <a:latin typeface="+mn-lt"/>
          <a:ea typeface="+mn-ea"/>
          <a:cs typeface="+mn-cs"/>
        </a:defRPr>
      </a:lvl3pPr>
      <a:lvl4pPr marL="7522217"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4pPr>
      <a:lvl5pPr marL="9671420"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p:bodyStyle>
    <p:otherStyle>
      <a:defPPr>
        <a:defRPr lang="en-US"/>
      </a:defPPr>
      <a:lvl1pPr marL="0" algn="l" defTabSz="4298410" rtl="0" eaLnBrk="1" latinLnBrk="0" hangingPunct="1">
        <a:defRPr sz="8500" kern="1200">
          <a:solidFill>
            <a:schemeClr val="tx1"/>
          </a:solidFill>
          <a:latin typeface="+mn-lt"/>
          <a:ea typeface="+mn-ea"/>
          <a:cs typeface="+mn-cs"/>
        </a:defRPr>
      </a:lvl1pPr>
      <a:lvl2pPr marL="2149205" algn="l" defTabSz="4298410" rtl="0" eaLnBrk="1" latinLnBrk="0" hangingPunct="1">
        <a:defRPr sz="8500" kern="1200">
          <a:solidFill>
            <a:schemeClr val="tx1"/>
          </a:solidFill>
          <a:latin typeface="+mn-lt"/>
          <a:ea typeface="+mn-ea"/>
          <a:cs typeface="+mn-cs"/>
        </a:defRPr>
      </a:lvl2pPr>
      <a:lvl3pPr marL="4298410" algn="l" defTabSz="4298410" rtl="0" eaLnBrk="1" latinLnBrk="0" hangingPunct="1">
        <a:defRPr sz="8500" kern="1200">
          <a:solidFill>
            <a:schemeClr val="tx1"/>
          </a:solidFill>
          <a:latin typeface="+mn-lt"/>
          <a:ea typeface="+mn-ea"/>
          <a:cs typeface="+mn-cs"/>
        </a:defRPr>
      </a:lvl3pPr>
      <a:lvl4pPr marL="6447613" algn="l" defTabSz="4298410" rtl="0" eaLnBrk="1" latinLnBrk="0" hangingPunct="1">
        <a:defRPr sz="8500" kern="1200">
          <a:solidFill>
            <a:schemeClr val="tx1"/>
          </a:solidFill>
          <a:latin typeface="+mn-lt"/>
          <a:ea typeface="+mn-ea"/>
          <a:cs typeface="+mn-cs"/>
        </a:defRPr>
      </a:lvl4pPr>
      <a:lvl5pPr marL="8596817" algn="l" defTabSz="4298410" rtl="0" eaLnBrk="1" latinLnBrk="0" hangingPunct="1">
        <a:defRPr sz="8500" kern="1200">
          <a:solidFill>
            <a:schemeClr val="tx1"/>
          </a:solidFill>
          <a:latin typeface="+mn-lt"/>
          <a:ea typeface="+mn-ea"/>
          <a:cs typeface="+mn-cs"/>
        </a:defRPr>
      </a:lvl5pPr>
      <a:lvl6pPr marL="10746023" algn="l" defTabSz="4298410" rtl="0" eaLnBrk="1" latinLnBrk="0" hangingPunct="1">
        <a:defRPr sz="8500" kern="1200">
          <a:solidFill>
            <a:schemeClr val="tx1"/>
          </a:solidFill>
          <a:latin typeface="+mn-lt"/>
          <a:ea typeface="+mn-ea"/>
          <a:cs typeface="+mn-cs"/>
        </a:defRPr>
      </a:lvl6pPr>
      <a:lvl7pPr marL="12895229" algn="l" defTabSz="4298410" rtl="0" eaLnBrk="1" latinLnBrk="0" hangingPunct="1">
        <a:defRPr sz="8500" kern="1200">
          <a:solidFill>
            <a:schemeClr val="tx1"/>
          </a:solidFill>
          <a:latin typeface="+mn-lt"/>
          <a:ea typeface="+mn-ea"/>
          <a:cs typeface="+mn-cs"/>
        </a:defRPr>
      </a:lvl7pPr>
      <a:lvl8pPr marL="15044432" algn="l" defTabSz="4298410" rtl="0" eaLnBrk="1" latinLnBrk="0" hangingPunct="1">
        <a:defRPr sz="8500" kern="1200">
          <a:solidFill>
            <a:schemeClr val="tx1"/>
          </a:solidFill>
          <a:latin typeface="+mn-lt"/>
          <a:ea typeface="+mn-ea"/>
          <a:cs typeface="+mn-cs"/>
        </a:defRPr>
      </a:lvl8pPr>
      <a:lvl9pPr marL="17193637" algn="l" defTabSz="4298410" rtl="0" eaLnBrk="1" latinLnBrk="0" hangingPunct="1">
        <a:defRPr sz="85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30275213" cy="5166360"/>
          </a:xfrm>
          <a:prstGeom prst="rect">
            <a:avLst/>
          </a:prstGeom>
          <a:solidFill>
            <a:schemeClr val="accent5">
              <a:lumMod val="75000"/>
            </a:schemeClr>
          </a:solidFill>
          <a:ln w="9525">
            <a:solidFill>
              <a:schemeClr val="tx1"/>
            </a:solidFill>
            <a:miter lim="800000"/>
            <a:headEnd/>
            <a:tailEnd/>
          </a:ln>
          <a:effectLst/>
        </p:spPr>
        <p:txBody>
          <a:bodyPr wrap="none" lIns="89551" tIns="44774" rIns="89551" bIns="44774" anchor="ctr"/>
          <a:lstStyle/>
          <a:p>
            <a:pPr>
              <a:defRPr/>
            </a:pPr>
            <a:endParaRPr lang="en-US" dirty="0"/>
          </a:p>
        </p:txBody>
      </p:sp>
      <p:sp>
        <p:nvSpPr>
          <p:cNvPr id="8" name="Rectangle 33"/>
          <p:cNvSpPr>
            <a:spLocks noChangeArrowheads="1"/>
          </p:cNvSpPr>
          <p:nvPr/>
        </p:nvSpPr>
        <p:spPr bwMode="auto">
          <a:xfrm>
            <a:off x="630735" y="6002905"/>
            <a:ext cx="29010460" cy="35802745"/>
          </a:xfrm>
          <a:prstGeom prst="roundRect">
            <a:avLst>
              <a:gd name="adj" fmla="val 2277"/>
            </a:avLst>
          </a:prstGeom>
          <a:gradFill flip="none" rotWithShape="1">
            <a:gsLst>
              <a:gs pos="0">
                <a:srgbClr val="CDD2DE"/>
              </a:gs>
              <a:gs pos="0">
                <a:srgbClr val="CDD2DE"/>
              </a:gs>
              <a:gs pos="100000">
                <a:srgbClr val="F3F5FA"/>
              </a:gs>
            </a:gsLst>
            <a:lin ang="16200000" scaled="1"/>
            <a:tileRect/>
          </a:gradFill>
          <a:ln w="9525">
            <a:solidFill>
              <a:schemeClr val="tx2"/>
            </a:solidFill>
            <a:miter lim="800000"/>
            <a:headEnd/>
            <a:tailEnd/>
          </a:ln>
          <a:effectLst/>
        </p:spPr>
        <p:txBody>
          <a:bodyPr wrap="none" lIns="89551" tIns="44774" rIns="89551" bIns="44774" anchor="ctr"/>
          <a:lstStyle/>
          <a:p>
            <a:pPr>
              <a:defRPr/>
            </a:pPr>
            <a:endParaRPr lang="en-US" dirty="0"/>
          </a:p>
        </p:txBody>
      </p:sp>
      <p:sp>
        <p:nvSpPr>
          <p:cNvPr id="9" name="Rectangle 9"/>
          <p:cNvSpPr>
            <a:spLocks noChangeArrowheads="1"/>
          </p:cNvSpPr>
          <p:nvPr/>
        </p:nvSpPr>
        <p:spPr bwMode="auto">
          <a:xfrm>
            <a:off x="0" y="5013972"/>
            <a:ext cx="30275213" cy="198164"/>
          </a:xfrm>
          <a:prstGeom prst="rect">
            <a:avLst/>
          </a:prstGeom>
          <a:solidFill>
            <a:schemeClr val="accent5">
              <a:lumMod val="50000"/>
            </a:schemeClr>
          </a:solidFill>
          <a:ln w="152400">
            <a:noFill/>
            <a:miter lim="800000"/>
            <a:headEnd/>
            <a:tailEnd/>
          </a:ln>
          <a:effectLst/>
        </p:spPr>
        <p:txBody>
          <a:bodyPr wrap="none" lIns="89551" tIns="44774" rIns="89551" bIns="44774" anchor="ctr"/>
          <a:lstStyle/>
          <a:p>
            <a:pPr>
              <a:defRPr/>
            </a:pPr>
            <a:endParaRPr lang="en-US" dirty="0"/>
          </a:p>
        </p:txBody>
      </p:sp>
      <p:sp>
        <p:nvSpPr>
          <p:cNvPr id="10" name="Text Box 14"/>
          <p:cNvSpPr txBox="1">
            <a:spLocks noChangeArrowheads="1"/>
          </p:cNvSpPr>
          <p:nvPr/>
        </p:nvSpPr>
        <p:spPr bwMode="auto">
          <a:xfrm>
            <a:off x="1432294" y="41948434"/>
            <a:ext cx="2636977" cy="322029"/>
          </a:xfrm>
          <a:prstGeom prst="rect">
            <a:avLst/>
          </a:prstGeom>
          <a:noFill/>
          <a:ln w="9525">
            <a:noFill/>
            <a:miter lim="800000"/>
            <a:headEnd/>
            <a:tailEnd/>
          </a:ln>
          <a:effectLst/>
        </p:spPr>
        <p:txBody>
          <a:bodyPr wrap="square" lIns="89381" tIns="44682" rIns="89381" bIns="44682">
            <a:spAutoFit/>
          </a:bodyPr>
          <a:lstStyle/>
          <a:p>
            <a:pPr eaLnBrk="0" hangingPunct="0">
              <a:lnSpc>
                <a:spcPct val="65000"/>
              </a:lnSpc>
              <a:spcBef>
                <a:spcPct val="50000"/>
              </a:spcBef>
              <a:defRPr/>
            </a:pPr>
            <a:r>
              <a:rPr lang="en-US" sz="500" b="1" dirty="0" smtClean="0">
                <a:solidFill>
                  <a:schemeClr val="bg1">
                    <a:lumMod val="75000"/>
                  </a:schemeClr>
                </a:solidFill>
                <a:latin typeface="Arial" charset="0"/>
              </a:rPr>
              <a:t>RESEARCH POSTER PRESENTATION </a:t>
            </a:r>
            <a:r>
              <a:rPr lang="en-US" sz="500" b="1" dirty="0">
                <a:solidFill>
                  <a:schemeClr val="bg1">
                    <a:lumMod val="75000"/>
                  </a:schemeClr>
                </a:solidFill>
                <a:latin typeface="Arial" charset="0"/>
              </a:rPr>
              <a:t>DESIGN © </a:t>
            </a:r>
            <a:r>
              <a:rPr lang="en-US" sz="500" b="1" dirty="0" smtClean="0">
                <a:solidFill>
                  <a:schemeClr val="bg1">
                    <a:lumMod val="75000"/>
                  </a:schemeClr>
                </a:solidFill>
                <a:latin typeface="Arial" charset="0"/>
              </a:rPr>
              <a:t>2012</a:t>
            </a:r>
            <a:endParaRPr lang="en-US" sz="500" b="1" dirty="0">
              <a:solidFill>
                <a:schemeClr val="bg1">
                  <a:lumMod val="75000"/>
                </a:schemeClr>
              </a:solidFill>
              <a:latin typeface="Arial" charset="0"/>
            </a:endParaRPr>
          </a:p>
          <a:p>
            <a:pPr eaLnBrk="0" hangingPunct="0">
              <a:lnSpc>
                <a:spcPct val="65000"/>
              </a:lnSpc>
              <a:spcBef>
                <a:spcPct val="50000"/>
              </a:spcBef>
              <a:defRPr/>
            </a:pPr>
            <a:r>
              <a:rPr lang="en-US" sz="1000" b="1" dirty="0">
                <a:solidFill>
                  <a:schemeClr val="bg1">
                    <a:lumMod val="75000"/>
                  </a:schemeClr>
                </a:solidFill>
                <a:latin typeface="Arial" charset="0"/>
              </a:rPr>
              <a:t>www.PosterPresentations.com</a:t>
            </a:r>
          </a:p>
        </p:txBody>
      </p:sp>
      <p:grpSp>
        <p:nvGrpSpPr>
          <p:cNvPr id="36" name="Group 35"/>
          <p:cNvGrpSpPr/>
          <p:nvPr userDrawn="1"/>
        </p:nvGrpSpPr>
        <p:grpSpPr>
          <a:xfrm>
            <a:off x="-12658121" y="-48127"/>
            <a:ext cx="12259293" cy="42851889"/>
            <a:chOff x="-11225189" y="-1"/>
            <a:chExt cx="11018865" cy="38516022"/>
          </a:xfrm>
        </p:grpSpPr>
        <p:sp>
          <p:nvSpPr>
            <p:cNvPr id="37" name="Rectangle 36"/>
            <p:cNvSpPr/>
            <p:nvPr/>
          </p:nvSpPr>
          <p:spPr>
            <a:xfrm>
              <a:off x="-11216136" y="-1"/>
              <a:ext cx="11009812" cy="3851602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4000" b="1" spc="0" dirty="0" smtClean="0">
                  <a:solidFill>
                    <a:srgbClr val="FF0000"/>
                  </a:solidFill>
                  <a:latin typeface="Trebuchet MS" pitchFamily="34" charset="0"/>
                </a:rPr>
                <a:t>(—THIS SIDEBAR DOES NOT PRINT—)</a:t>
              </a:r>
              <a:endParaRPr lang="en-US" sz="4000" b="1" spc="600" dirty="0" smtClean="0">
                <a:solidFill>
                  <a:schemeClr val="bg1"/>
                </a:solidFill>
                <a:latin typeface="Trebuchet MS" pitchFamily="34" charset="0"/>
              </a:endParaRPr>
            </a:p>
            <a:p>
              <a:pPr algn="ctr"/>
              <a:r>
                <a:rPr lang="en-US" sz="4800" b="1" spc="600" dirty="0" smtClean="0">
                  <a:solidFill>
                    <a:schemeClr val="bg1"/>
                  </a:solidFill>
                  <a:latin typeface="Trebuchet MS" pitchFamily="34" charset="0"/>
                </a:rPr>
                <a:t>DESIGN</a:t>
              </a:r>
              <a:r>
                <a:rPr lang="en-US" sz="4800" b="1" spc="600" baseline="0" dirty="0" smtClean="0">
                  <a:solidFill>
                    <a:schemeClr val="bg1"/>
                  </a:solidFill>
                  <a:latin typeface="Trebuchet MS" pitchFamily="34" charset="0"/>
                </a:rPr>
                <a:t> </a:t>
              </a:r>
              <a:r>
                <a:rPr lang="en-US" sz="4800" b="1" spc="600" dirty="0" smtClean="0">
                  <a:solidFill>
                    <a:schemeClr val="bg1"/>
                  </a:solidFill>
                  <a:latin typeface="Trebuchet MS" pitchFamily="34" charset="0"/>
                </a:rPr>
                <a:t>GUIDE</a:t>
              </a:r>
            </a:p>
            <a:p>
              <a:pPr algn="ctr"/>
              <a:endParaRPr lang="en-US" sz="3600" b="1" dirty="0" smtClean="0">
                <a:latin typeface="Trebuchet MS" pitchFamily="34" charset="0"/>
              </a:endParaRPr>
            </a:p>
            <a:p>
              <a:pPr defTabSz="3765639"/>
              <a:r>
                <a:rPr lang="en-US" sz="3600" i="0" dirty="0" smtClean="0">
                  <a:latin typeface="Trebuchet MS" pitchFamily="34" charset="0"/>
                </a:rPr>
                <a:t>This PowerPoint</a:t>
              </a:r>
              <a:r>
                <a:rPr lang="en-US" sz="3600" i="0" baseline="0" dirty="0" smtClean="0">
                  <a:latin typeface="Trebuchet MS" pitchFamily="34" charset="0"/>
                </a:rPr>
                <a:t> </a:t>
              </a:r>
              <a:r>
                <a:rPr lang="en-US" sz="3600" i="0" dirty="0" smtClean="0">
                  <a:latin typeface="Trebuchet MS" pitchFamily="34" charset="0"/>
                </a:rPr>
                <a:t>2007 template produces</a:t>
              </a:r>
              <a:r>
                <a:rPr lang="en-US" sz="3600" i="0" baseline="0" dirty="0" smtClean="0">
                  <a:latin typeface="Trebuchet MS" pitchFamily="34" charset="0"/>
                </a:rPr>
                <a:t> </a:t>
              </a:r>
              <a:r>
                <a:rPr lang="en-US" sz="3600" i="0" dirty="0" smtClean="0">
                  <a:latin typeface="Trebuchet MS" pitchFamily="34" charset="0"/>
                </a:rPr>
                <a:t>an</a:t>
              </a:r>
              <a:r>
                <a:rPr lang="en-US" sz="3600" i="0" baseline="0" dirty="0" smtClean="0">
                  <a:latin typeface="Trebuchet MS" pitchFamily="34" charset="0"/>
                </a:rPr>
                <a:t> A0</a:t>
              </a:r>
              <a:r>
                <a:rPr lang="en-US" sz="3600" i="0" dirty="0" smtClean="0">
                  <a:latin typeface="Trebuchet MS" pitchFamily="34" charset="0"/>
                </a:rPr>
                <a:t> presentation poster. </a:t>
              </a:r>
              <a:r>
                <a:rPr lang="en-US" sz="3600" dirty="0" smtClean="0">
                  <a:latin typeface="Trebuchet MS" pitchFamily="34" charset="0"/>
                </a:rPr>
                <a:t>You</a:t>
              </a:r>
              <a:r>
                <a:rPr lang="en-US" sz="3600" baseline="0" dirty="0" smtClean="0">
                  <a:latin typeface="Trebuchet MS" pitchFamily="34" charset="0"/>
                </a:rPr>
                <a:t> can u</a:t>
              </a:r>
              <a:r>
                <a:rPr lang="en-US" sz="3600" dirty="0" smtClean="0">
                  <a:latin typeface="Trebuchet MS" pitchFamily="34" charset="0"/>
                </a:rPr>
                <a:t>se</a:t>
              </a:r>
              <a:r>
                <a:rPr lang="en-US" sz="3600" baseline="0" dirty="0" smtClean="0">
                  <a:latin typeface="Trebuchet MS" pitchFamily="34" charset="0"/>
                </a:rPr>
                <a:t> it to create your research poster and </a:t>
              </a:r>
              <a:r>
                <a:rPr lang="en-US" sz="3600" dirty="0" smtClean="0">
                  <a:latin typeface="Trebuchet MS" pitchFamily="34" charset="0"/>
                </a:rPr>
                <a:t>save valuable time placing titles, subtitles,</a:t>
              </a:r>
              <a:r>
                <a:rPr lang="en-US" sz="3600" baseline="0" dirty="0" smtClean="0">
                  <a:latin typeface="Trebuchet MS" pitchFamily="34" charset="0"/>
                </a:rPr>
                <a:t> text, and graphics</a:t>
              </a:r>
              <a:r>
                <a:rPr lang="en-US" sz="3600" dirty="0" smtClean="0">
                  <a:latin typeface="Trebuchet MS" pitchFamily="34" charset="0"/>
                </a:rPr>
                <a:t>. </a:t>
              </a:r>
            </a:p>
            <a:p>
              <a:pPr defTabSz="3765639"/>
              <a:endParaRPr lang="en-US" sz="3600" dirty="0" smtClean="0">
                <a:latin typeface="Trebuchet MS" pitchFamily="34" charset="0"/>
              </a:endParaRPr>
            </a:p>
            <a:p>
              <a:pPr defTabSz="4389219"/>
              <a:r>
                <a:rPr lang="en-US" sz="36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3600" b="1" dirty="0" smtClean="0">
                  <a:solidFill>
                    <a:srgbClr val="FFC000"/>
                  </a:solidFill>
                  <a:latin typeface="Trebuchet MS" pitchFamily="34" charset="0"/>
                </a:rPr>
                <a:t>PosterPresentations.com</a:t>
              </a:r>
              <a:r>
                <a:rPr lang="en-US" sz="3600" b="1" dirty="0" smtClean="0">
                  <a:solidFill>
                    <a:schemeClr val="bg1"/>
                  </a:solidFill>
                  <a:latin typeface="Trebuchet MS" pitchFamily="34" charset="0"/>
                </a:rPr>
                <a:t> </a:t>
              </a:r>
              <a:r>
                <a:rPr lang="en-US" sz="3600" dirty="0" smtClean="0">
                  <a:solidFill>
                    <a:schemeClr val="bg1"/>
                  </a:solidFill>
                  <a:latin typeface="Trebuchet MS" pitchFamily="34" charset="0"/>
                </a:rPr>
                <a:t>and click on HELP DESK.</a:t>
              </a:r>
            </a:p>
            <a:p>
              <a:pPr defTabSz="4389219"/>
              <a:endParaRPr lang="en-US" sz="3600" dirty="0" smtClean="0">
                <a:latin typeface="Trebuchet MS" pitchFamily="34" charset="0"/>
              </a:endParaRPr>
            </a:p>
            <a:p>
              <a:pPr defTabSz="4389219"/>
              <a:r>
                <a:rPr lang="en-US" sz="3600" dirty="0" smtClean="0">
                  <a:solidFill>
                    <a:schemeClr val="bg1"/>
                  </a:solidFill>
                  <a:latin typeface="Trebuchet MS" pitchFamily="34" charset="0"/>
                </a:rPr>
                <a:t>When</a:t>
              </a:r>
              <a:r>
                <a:rPr lang="en-US" sz="3600" baseline="0" dirty="0" smtClean="0">
                  <a:solidFill>
                    <a:schemeClr val="bg1"/>
                  </a:solidFill>
                  <a:latin typeface="Trebuchet MS" pitchFamily="34" charset="0"/>
                </a:rPr>
                <a:t> you are ready to print your poster</a:t>
              </a:r>
              <a:r>
                <a:rPr lang="en-US" sz="3600" dirty="0" smtClean="0">
                  <a:solidFill>
                    <a:schemeClr val="bg1"/>
                  </a:solidFill>
                  <a:latin typeface="Trebuchet MS" pitchFamily="34" charset="0"/>
                </a:rPr>
                <a:t>,</a:t>
              </a:r>
              <a:r>
                <a:rPr lang="en-US" sz="3600" baseline="0" dirty="0" smtClean="0">
                  <a:solidFill>
                    <a:schemeClr val="bg1"/>
                  </a:solidFill>
                  <a:latin typeface="Trebuchet MS" pitchFamily="34" charset="0"/>
                </a:rPr>
                <a:t> go online to </a:t>
              </a:r>
              <a:r>
                <a:rPr lang="en-US" sz="3600" b="0" dirty="0" smtClean="0">
                  <a:solidFill>
                    <a:schemeClr val="bg1"/>
                  </a:solidFill>
                  <a:latin typeface="Trebuchet MS" pitchFamily="34" charset="0"/>
                </a:rPr>
                <a:t>PosterPresentations.com</a:t>
              </a:r>
              <a:r>
                <a:rPr lang="en-US" sz="3600" dirty="0" smtClean="0">
                  <a:solidFill>
                    <a:schemeClr val="bg1"/>
                  </a:solidFill>
                  <a:latin typeface="Trebuchet MS" pitchFamily="34" charset="0"/>
                </a:rPr>
                <a:t/>
              </a:r>
              <a:br>
                <a:rPr lang="en-US" sz="3600" dirty="0" smtClean="0">
                  <a:solidFill>
                    <a:schemeClr val="bg1"/>
                  </a:solidFill>
                  <a:latin typeface="Trebuchet MS" pitchFamily="34" charset="0"/>
                </a:rPr>
              </a:br>
              <a:endParaRPr lang="en-US" sz="3600" dirty="0" smtClean="0">
                <a:solidFill>
                  <a:schemeClr val="bg1"/>
                </a:solidFill>
                <a:latin typeface="Trebuchet MS" pitchFamily="34" charset="0"/>
              </a:endParaRPr>
            </a:p>
            <a:p>
              <a:pPr algn="l" defTabSz="3765639"/>
              <a:r>
                <a:rPr lang="en-US" sz="3600" b="0" dirty="0" smtClean="0">
                  <a:solidFill>
                    <a:schemeClr val="bg1"/>
                  </a:solidFill>
                  <a:latin typeface="Trebuchet MS" pitchFamily="34" charset="0"/>
                </a:rPr>
                <a:t>Need</a:t>
              </a:r>
              <a:r>
                <a:rPr lang="en-US" sz="3600" b="0" baseline="0" dirty="0" smtClean="0">
                  <a:solidFill>
                    <a:schemeClr val="bg1"/>
                  </a:solidFill>
                  <a:latin typeface="Trebuchet MS" pitchFamily="34" charset="0"/>
                </a:rPr>
                <a:t> assistance? Call us at </a:t>
              </a:r>
              <a:r>
                <a:rPr lang="en-US" sz="3600" b="0" dirty="0" smtClean="0">
                  <a:solidFill>
                    <a:srgbClr val="FFC000"/>
                  </a:solidFill>
                  <a:latin typeface="Trebuchet MS" pitchFamily="34" charset="0"/>
                </a:rPr>
                <a:t>1.510.649.3001</a:t>
              </a:r>
            </a:p>
            <a:p>
              <a:pPr algn="l" defTabSz="3765639"/>
              <a:endParaRPr lang="en-US" sz="4400" b="1" dirty="0" smtClean="0">
                <a:solidFill>
                  <a:srgbClr val="FFFF00"/>
                </a:solidFill>
                <a:latin typeface="Trebuchet MS" pitchFamily="34" charset="0"/>
              </a:endParaRPr>
            </a:p>
            <a:p>
              <a:pPr algn="ctr"/>
              <a:endParaRPr lang="en-US" sz="3200" b="1" dirty="0" smtClean="0">
                <a:solidFill>
                  <a:schemeClr val="bg1"/>
                </a:solidFill>
                <a:latin typeface="Trebuchet MS" pitchFamily="34" charset="0"/>
              </a:endParaRPr>
            </a:p>
            <a:p>
              <a:pPr algn="ctr"/>
              <a:r>
                <a:rPr lang="en-US" sz="4800" b="1" spc="600" dirty="0" smtClean="0">
                  <a:solidFill>
                    <a:schemeClr val="bg1"/>
                  </a:solidFill>
                  <a:latin typeface="Trebuchet MS" pitchFamily="34" charset="0"/>
                </a:rPr>
                <a:t>QUICK START</a:t>
              </a:r>
            </a:p>
            <a:p>
              <a:pPr algn="ctr"/>
              <a:endParaRPr lang="en-US" sz="4000" b="1" baseline="0" dirty="0" smtClean="0">
                <a:solidFill>
                  <a:schemeClr val="bg1"/>
                </a:solidFill>
                <a:latin typeface="Trebuchet MS" pitchFamily="34" charset="0"/>
              </a:endParaRPr>
            </a:p>
            <a:p>
              <a:pPr algn="ctr"/>
              <a:r>
                <a:rPr lang="en-US" sz="4000" b="1" baseline="0" dirty="0" smtClean="0">
                  <a:solidFill>
                    <a:srgbClr val="FFC000"/>
                  </a:solidFill>
                  <a:latin typeface="Trebuchet MS" pitchFamily="34" charset="0"/>
                </a:rPr>
                <a:t>Zoom in and out</a:t>
              </a:r>
            </a:p>
            <a:p>
              <a:pPr marL="2527300" indent="-650875" algn="l" defTabSz="850900">
                <a:tabLst/>
              </a:pPr>
              <a:r>
                <a:rPr lang="en-US" sz="3200" b="0" baseline="0" dirty="0" smtClean="0">
                  <a:solidFill>
                    <a:schemeClr val="bg1"/>
                  </a:solidFill>
                  <a:latin typeface="Trebuchet MS" pitchFamily="34" charset="0"/>
                </a:rPr>
                <a:t>	</a:t>
              </a:r>
              <a:r>
                <a:rPr lang="en-US" sz="3200" b="0" baseline="0" dirty="0" smtClean="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3600" b="0" baseline="0" dirty="0" smtClean="0">
                <a:solidFill>
                  <a:schemeClr val="bg1"/>
                </a:solidFill>
                <a:latin typeface="Trebuchet MS" pitchFamily="34" charset="0"/>
              </a:endParaRPr>
            </a:p>
            <a:p>
              <a:pPr algn="ctr"/>
              <a:r>
                <a:rPr lang="en-US" sz="4000" b="1" baseline="0" dirty="0" smtClean="0">
                  <a:solidFill>
                    <a:srgbClr val="FFC000"/>
                  </a:solidFill>
                  <a:latin typeface="Trebuchet MS" pitchFamily="34" charset="0"/>
                </a:rPr>
                <a:t>Title, Authors, and Affiliations</a:t>
              </a:r>
            </a:p>
            <a:p>
              <a:pPr algn="l"/>
              <a:r>
                <a:rPr lang="en-US" sz="32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32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3200" b="0" spc="0" baseline="0" dirty="0" smtClean="0">
                <a:solidFill>
                  <a:schemeClr val="bg1">
                    <a:lumMod val="75000"/>
                  </a:schemeClr>
                </a:solidFill>
                <a:latin typeface="Trebuchet MS" pitchFamily="34" charset="0"/>
              </a:endParaRPr>
            </a:p>
            <a:p>
              <a:pPr algn="l"/>
              <a:r>
                <a:rPr lang="en-US" sz="3200" b="1" spc="300" baseline="0" dirty="0" smtClean="0">
                  <a:solidFill>
                    <a:srgbClr val="FFC000"/>
                  </a:solidFill>
                  <a:latin typeface="Trebuchet MS" pitchFamily="34" charset="0"/>
                </a:rPr>
                <a:t>TIP</a:t>
              </a:r>
              <a:r>
                <a:rPr lang="en-US" sz="3200" b="1" baseline="0" dirty="0" smtClean="0">
                  <a:solidFill>
                    <a:srgbClr val="FFC000"/>
                  </a:solidFill>
                  <a:latin typeface="Trebuchet MS" pitchFamily="34" charset="0"/>
                </a:rPr>
                <a:t>: </a:t>
              </a:r>
              <a:r>
                <a:rPr lang="en-US" sz="32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3600" b="1" baseline="0" dirty="0" smtClean="0">
                  <a:solidFill>
                    <a:schemeClr val="bg1"/>
                  </a:solidFill>
                  <a:latin typeface="Trebuchet MS" pitchFamily="34" charset="0"/>
                </a:rPr>
                <a:t/>
              </a:r>
              <a:br>
                <a:rPr lang="en-US" sz="3600" b="1" baseline="0" dirty="0" smtClean="0">
                  <a:solidFill>
                    <a:schemeClr val="bg1"/>
                  </a:solidFill>
                  <a:latin typeface="Trebuchet MS" pitchFamily="34" charset="0"/>
                </a:rPr>
              </a:br>
              <a:endParaRPr lang="en-US" sz="3600" b="1" dirty="0" smtClean="0">
                <a:solidFill>
                  <a:schemeClr val="bg1"/>
                </a:solidFill>
                <a:latin typeface="Trebuchet MS" pitchFamily="34" charset="0"/>
              </a:endParaRPr>
            </a:p>
            <a:p>
              <a:pPr algn="ctr"/>
              <a:endParaRPr lang="en-US" sz="3600" b="1" dirty="0" smtClean="0">
                <a:solidFill>
                  <a:srgbClr val="FFC000"/>
                </a:solidFill>
                <a:latin typeface="Trebuchet MS" pitchFamily="34" charset="0"/>
              </a:endParaRPr>
            </a:p>
            <a:p>
              <a:pPr algn="ctr"/>
              <a:endParaRPr lang="en-US" sz="3600" b="1" dirty="0" smtClean="0">
                <a:solidFill>
                  <a:srgbClr val="FFC000"/>
                </a:solidFill>
                <a:latin typeface="Trebuchet MS" pitchFamily="34" charset="0"/>
              </a:endParaRPr>
            </a:p>
            <a:p>
              <a:pPr algn="ctr"/>
              <a:r>
                <a:rPr lang="en-US" sz="4000" b="1" dirty="0" smtClean="0">
                  <a:solidFill>
                    <a:srgbClr val="FFC000"/>
                  </a:solidFill>
                  <a:latin typeface="Trebuchet MS" pitchFamily="34" charset="0"/>
                </a:rPr>
                <a:t>Adding Logos</a:t>
              </a:r>
              <a:r>
                <a:rPr lang="en-US" sz="4000" b="1" baseline="0" dirty="0" smtClean="0">
                  <a:solidFill>
                    <a:srgbClr val="FFC000"/>
                  </a:solidFill>
                  <a:latin typeface="Trebuchet MS" pitchFamily="34" charset="0"/>
                </a:rPr>
                <a:t> / Seals</a:t>
              </a:r>
            </a:p>
            <a:p>
              <a:pPr algn="l"/>
              <a:r>
                <a:rPr lang="en-US" sz="32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3200" b="0" spc="300" baseline="0" dirty="0" smtClean="0">
                <a:solidFill>
                  <a:schemeClr val="bg1">
                    <a:lumMod val="75000"/>
                  </a:schemeClr>
                </a:solidFill>
                <a:latin typeface="Trebuchet MS" pitchFamily="34" charset="0"/>
              </a:endParaRPr>
            </a:p>
            <a:p>
              <a:pPr algn="l"/>
              <a:r>
                <a:rPr lang="en-US" sz="3200" b="1" spc="300" baseline="0" dirty="0" smtClean="0">
                  <a:solidFill>
                    <a:srgbClr val="FFC000"/>
                  </a:solidFill>
                  <a:latin typeface="Trebuchet MS" pitchFamily="34" charset="0"/>
                </a:rPr>
                <a:t>TIP:</a:t>
              </a:r>
              <a:r>
                <a:rPr lang="en-US" sz="3200" b="1" spc="0" baseline="0" dirty="0" smtClean="0">
                  <a:solidFill>
                    <a:srgbClr val="FFC000"/>
                  </a:solidFill>
                  <a:latin typeface="Trebuchet MS" pitchFamily="34" charset="0"/>
                </a:rPr>
                <a:t> </a:t>
              </a:r>
              <a:r>
                <a:rPr lang="en-US" sz="3200" b="0" baseline="0" dirty="0" smtClean="0">
                  <a:solidFill>
                    <a:schemeClr val="bg1">
                      <a:lumMod val="75000"/>
                    </a:schemeClr>
                  </a:solidFill>
                  <a:latin typeface="Trebuchet MS" pitchFamily="34" charset="0"/>
                </a:rPr>
                <a:t>See if your school’s logo is available on our free poster templates page.</a:t>
              </a:r>
            </a:p>
            <a:p>
              <a:pPr algn="l"/>
              <a:endParaRPr lang="en-US" sz="3200" b="0" baseline="0" dirty="0" smtClean="0">
                <a:latin typeface="Trebuchet MS" pitchFamily="34" charset="0"/>
              </a:endParaRPr>
            </a:p>
            <a:p>
              <a:pPr algn="ctr"/>
              <a:r>
                <a:rPr lang="en-US" sz="4000" b="1" baseline="0" dirty="0" smtClean="0">
                  <a:solidFill>
                    <a:srgbClr val="FFC000"/>
                  </a:solidFill>
                  <a:latin typeface="Trebuchet MS" pitchFamily="34" charset="0"/>
                </a:rPr>
                <a:t>Photographs / Graphics</a:t>
              </a:r>
            </a:p>
            <a:p>
              <a:pPr algn="l" defTabSz="977900"/>
              <a:r>
                <a:rPr lang="en-US" sz="32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3200" b="0" spc="0" baseline="0" dirty="0" smtClean="0">
                  <a:solidFill>
                    <a:schemeClr val="bg1">
                      <a:lumMod val="75000"/>
                    </a:schemeClr>
                  </a:solidFill>
                  <a:latin typeface="Trebuchet MS" pitchFamily="34" charset="0"/>
                </a:rPr>
                <a:t>disproportionally.</a:t>
              </a:r>
            </a:p>
            <a:p>
              <a:pPr algn="l" defTabSz="977900"/>
              <a:endParaRPr lang="en-US" sz="3200" b="0" baseline="0" dirty="0" smtClean="0">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endParaRPr lang="en-US" sz="3600" b="1" baseline="0" dirty="0" smtClean="0">
                <a:solidFill>
                  <a:srgbClr val="FFC000"/>
                </a:solidFill>
                <a:latin typeface="Trebuchet MS" pitchFamily="34" charset="0"/>
              </a:endParaRPr>
            </a:p>
            <a:p>
              <a:pPr algn="ctr"/>
              <a:r>
                <a:rPr lang="en-US" sz="4000" b="1" baseline="0" dirty="0" smtClean="0">
                  <a:solidFill>
                    <a:srgbClr val="FFC000"/>
                  </a:solidFill>
                  <a:latin typeface="Trebuchet MS" pitchFamily="34" charset="0"/>
                </a:rPr>
                <a:t>Image Quality Check</a:t>
              </a:r>
            </a:p>
            <a:p>
              <a:pPr lvl="0" algn="l" defTabSz="977900"/>
              <a:r>
                <a:rPr lang="en-US" sz="32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3600" b="0" dirty="0" smtClean="0">
                <a:latin typeface="Trebuchet MS" pitchFamily="34" charset="0"/>
              </a:endParaRPr>
            </a:p>
          </p:txBody>
        </p:sp>
        <p:cxnSp>
          <p:nvCxnSpPr>
            <p:cNvPr id="38" name="Straight Connector 37"/>
            <p:cNvCxnSpPr/>
            <p:nvPr/>
          </p:nvCxnSpPr>
          <p:spPr>
            <a:xfrm>
              <a:off x="-11225189" y="7240467"/>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9" name="Picture 38"/>
            <p:cNvPicPr>
              <a:picLocks noChangeAspect="1"/>
            </p:cNvPicPr>
            <p:nvPr userDrawn="1"/>
          </p:nvPicPr>
          <p:blipFill>
            <a:blip r:embed="rId4"/>
            <a:stretch>
              <a:fillRect/>
            </a:stretch>
          </p:blipFill>
          <p:spPr>
            <a:xfrm>
              <a:off x="-10479105" y="12472417"/>
              <a:ext cx="1597666" cy="1201935"/>
            </a:xfrm>
            <a:prstGeom prst="rect">
              <a:avLst/>
            </a:prstGeom>
          </p:spPr>
        </p:pic>
        <p:pic>
          <p:nvPicPr>
            <p:cNvPr id="40" name="Picture 39"/>
            <p:cNvPicPr>
              <a:picLocks noChangeAspect="1"/>
            </p:cNvPicPr>
            <p:nvPr userDrawn="1"/>
          </p:nvPicPr>
          <p:blipFill>
            <a:blip r:embed="rId5"/>
            <a:stretch>
              <a:fillRect/>
            </a:stretch>
          </p:blipFill>
          <p:spPr>
            <a:xfrm>
              <a:off x="-10732765" y="19116994"/>
              <a:ext cx="9986808" cy="1053596"/>
            </a:xfrm>
            <a:prstGeom prst="rect">
              <a:avLst/>
            </a:prstGeom>
          </p:spPr>
        </p:pic>
        <p:grpSp>
          <p:nvGrpSpPr>
            <p:cNvPr id="41" name="Group 40"/>
            <p:cNvGrpSpPr/>
            <p:nvPr userDrawn="1"/>
          </p:nvGrpSpPr>
          <p:grpSpPr>
            <a:xfrm>
              <a:off x="-9744993" y="29384977"/>
              <a:ext cx="7531182" cy="2202634"/>
              <a:chOff x="-4470427" y="13701622"/>
              <a:chExt cx="3470785" cy="1011982"/>
            </a:xfrm>
          </p:grpSpPr>
          <p:grpSp>
            <p:nvGrpSpPr>
              <p:cNvPr id="49" name="Group 48"/>
              <p:cNvGrpSpPr/>
              <p:nvPr userDrawn="1"/>
            </p:nvGrpSpPr>
            <p:grpSpPr>
              <a:xfrm>
                <a:off x="-2783495" y="13745853"/>
                <a:ext cx="624431" cy="898924"/>
                <a:chOff x="-3958697" y="14964973"/>
                <a:chExt cx="779338" cy="1288152"/>
              </a:xfrm>
            </p:grpSpPr>
            <p:pic>
              <p:nvPicPr>
                <p:cNvPr id="70" name="Picture 69"/>
                <p:cNvPicPr>
                  <a:picLocks noChangeAspect="1"/>
                </p:cNvPicPr>
                <p:nvPr userDrawn="1"/>
              </p:nvPicPr>
              <p:blipFill>
                <a:blip r:embed="rId6"/>
                <a:stretch>
                  <a:fillRect/>
                </a:stretch>
              </p:blipFill>
              <p:spPr>
                <a:xfrm>
                  <a:off x="-3948160" y="14964973"/>
                  <a:ext cx="768801" cy="1090857"/>
                </a:xfrm>
                <a:prstGeom prst="rect">
                  <a:avLst/>
                </a:prstGeom>
              </p:spPr>
            </p:pic>
            <p:sp>
              <p:nvSpPr>
                <p:cNvPr id="71" name="TextBox 70"/>
                <p:cNvSpPr txBox="1"/>
                <p:nvPr userDrawn="1"/>
              </p:nvSpPr>
              <p:spPr>
                <a:xfrm>
                  <a:off x="-3958697" y="15961716"/>
                  <a:ext cx="779337" cy="291409"/>
                </a:xfrm>
                <a:prstGeom prst="rect">
                  <a:avLst/>
                </a:prstGeom>
                <a:solidFill>
                  <a:schemeClr val="accent1"/>
                </a:solidFill>
                <a:ln>
                  <a:noFill/>
                </a:ln>
              </p:spPr>
              <p:txBody>
                <a:bodyPr wrap="square" lIns="91440" tIns="91440" rIns="91440" bIns="91440" rtlCol="0">
                  <a:spAutoFit/>
                </a:bodyPr>
                <a:lstStyle/>
                <a:p>
                  <a:pPr algn="ctr"/>
                  <a:r>
                    <a:rPr lang="en-US" sz="2000" b="1" dirty="0" smtClean="0">
                      <a:solidFill>
                        <a:schemeClr val="tx1"/>
                      </a:solidFill>
                    </a:rPr>
                    <a:t>ORIGINAL</a:t>
                  </a:r>
                  <a:endParaRPr lang="en-US" sz="2000" b="1" dirty="0">
                    <a:solidFill>
                      <a:schemeClr val="tx1"/>
                    </a:solidFill>
                  </a:endParaRPr>
                </a:p>
              </p:txBody>
            </p:sp>
          </p:grpSp>
          <p:grpSp>
            <p:nvGrpSpPr>
              <p:cNvPr id="65" name="Group 64"/>
              <p:cNvGrpSpPr/>
              <p:nvPr userDrawn="1"/>
            </p:nvGrpSpPr>
            <p:grpSpPr>
              <a:xfrm>
                <a:off x="-2033159" y="13745867"/>
                <a:ext cx="1033517" cy="898915"/>
                <a:chOff x="-2921738" y="14889872"/>
                <a:chExt cx="1420279" cy="1235304"/>
              </a:xfrm>
            </p:grpSpPr>
            <p:pic>
              <p:nvPicPr>
                <p:cNvPr id="68" name="Picture 67"/>
                <p:cNvPicPr>
                  <a:picLocks noChangeAspect="1"/>
                </p:cNvPicPr>
                <p:nvPr userDrawn="1"/>
              </p:nvPicPr>
              <p:blipFill>
                <a:blip r:embed="rId6"/>
                <a:stretch>
                  <a:fillRect/>
                </a:stretch>
              </p:blipFill>
              <p:spPr>
                <a:xfrm>
                  <a:off x="-2921738" y="14889872"/>
                  <a:ext cx="1420279" cy="1029694"/>
                </a:xfrm>
                <a:prstGeom prst="rect">
                  <a:avLst/>
                </a:prstGeom>
              </p:spPr>
            </p:pic>
            <p:sp>
              <p:nvSpPr>
                <p:cNvPr id="69" name="TextBox 68"/>
                <p:cNvSpPr txBox="1"/>
                <p:nvPr userDrawn="1"/>
              </p:nvSpPr>
              <p:spPr>
                <a:xfrm>
                  <a:off x="-2918991" y="15845720"/>
                  <a:ext cx="1417532" cy="279456"/>
                </a:xfrm>
                <a:prstGeom prst="rect">
                  <a:avLst/>
                </a:prstGeom>
                <a:solidFill>
                  <a:srgbClr val="FF0000"/>
                </a:solidFill>
              </p:spPr>
              <p:txBody>
                <a:bodyPr wrap="square" lIns="457200" tIns="91440" rIns="457200" bIns="91440" rtlCol="0">
                  <a:spAutoFit/>
                </a:bodyPr>
                <a:lstStyle/>
                <a:p>
                  <a:pPr algn="ctr"/>
                  <a:r>
                    <a:rPr lang="en-US" sz="2000" b="1" dirty="0" smtClean="0">
                      <a:solidFill>
                        <a:schemeClr val="bg1"/>
                      </a:solidFill>
                    </a:rPr>
                    <a:t>DISTORTED</a:t>
                  </a:r>
                  <a:endParaRPr lang="en-US" sz="900" b="1" dirty="0">
                    <a:solidFill>
                      <a:schemeClr val="bg1"/>
                    </a:solidFill>
                  </a:endParaRPr>
                </a:p>
              </p:txBody>
            </p:sp>
          </p:grpSp>
          <p:pic>
            <p:nvPicPr>
              <p:cNvPr id="66" name="Picture 65"/>
              <p:cNvPicPr>
                <a:picLocks noChangeAspect="1"/>
              </p:cNvPicPr>
              <p:nvPr userDrawn="1"/>
            </p:nvPicPr>
            <p:blipFill>
              <a:blip r:embed="rId7"/>
              <a:stretch>
                <a:fillRect/>
              </a:stretch>
            </p:blipFill>
            <p:spPr>
              <a:xfrm>
                <a:off x="-4470427" y="13701622"/>
                <a:ext cx="1098742" cy="847761"/>
              </a:xfrm>
              <a:prstGeom prst="rect">
                <a:avLst/>
              </a:prstGeom>
            </p:spPr>
          </p:pic>
          <p:sp>
            <p:nvSpPr>
              <p:cNvPr id="67" name="TextBox 66"/>
              <p:cNvSpPr txBox="1"/>
              <p:nvPr userDrawn="1"/>
            </p:nvSpPr>
            <p:spPr>
              <a:xfrm>
                <a:off x="-4440600" y="14388371"/>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42" name="Group 41"/>
            <p:cNvGrpSpPr/>
            <p:nvPr userDrawn="1"/>
          </p:nvGrpSpPr>
          <p:grpSpPr>
            <a:xfrm>
              <a:off x="-10573702" y="34554904"/>
              <a:ext cx="9344084" cy="2526502"/>
              <a:chOff x="-4835604" y="15859915"/>
              <a:chExt cx="4306270" cy="1160780"/>
            </a:xfrm>
          </p:grpSpPr>
          <p:graphicFrame>
            <p:nvGraphicFramePr>
              <p:cNvPr id="43" name="Object 42"/>
              <p:cNvGraphicFramePr>
                <a:graphicFrameLocks noChangeAspect="1"/>
              </p:cNvGraphicFramePr>
              <p:nvPr userDrawn="1">
                <p:extLst>
                  <p:ext uri="{D42A27DB-BD31-4B8C-83A1-F6EECF244321}">
                    <p14:modId xmlns:p14="http://schemas.microsoft.com/office/powerpoint/2010/main" val="3865782997"/>
                  </p:ext>
                </p:extLst>
              </p:nvPr>
            </p:nvGraphicFramePr>
            <p:xfrm>
              <a:off x="-4649322" y="15859915"/>
              <a:ext cx="1828800" cy="1117600"/>
            </p:xfrm>
            <a:graphic>
              <a:graphicData uri="http://schemas.openxmlformats.org/presentationml/2006/ole">
                <mc:AlternateContent xmlns:mc="http://schemas.openxmlformats.org/markup-compatibility/2006">
                  <mc:Choice xmlns:v="urn:schemas-microsoft-com:vml" Requires="v">
                    <p:oleObj spid="_x0000_s2673"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649322" y="15859915"/>
                            <a:ext cx="1828800" cy="1117600"/>
                          </a:xfrm>
                          <a:prstGeom prst="rect">
                            <a:avLst/>
                          </a:prstGeom>
                        </p:spPr>
                      </p:pic>
                    </p:oleObj>
                  </mc:Fallback>
                </mc:AlternateContent>
              </a:graphicData>
            </a:graphic>
          </p:graphicFrame>
          <p:graphicFrame>
            <p:nvGraphicFramePr>
              <p:cNvPr id="44" name="Object 43"/>
              <p:cNvGraphicFramePr>
                <a:graphicFrameLocks noChangeAspect="1"/>
              </p:cNvGraphicFramePr>
              <p:nvPr userDrawn="1">
                <p:extLst>
                  <p:ext uri="{D42A27DB-BD31-4B8C-83A1-F6EECF244321}">
                    <p14:modId xmlns:p14="http://schemas.microsoft.com/office/powerpoint/2010/main" val="1762727889"/>
                  </p:ext>
                </p:extLst>
              </p:nvPr>
            </p:nvGraphicFramePr>
            <p:xfrm>
              <a:off x="-2572617" y="15863608"/>
              <a:ext cx="1828800" cy="1117600"/>
            </p:xfrm>
            <a:graphic>
              <a:graphicData uri="http://schemas.openxmlformats.org/presentationml/2006/ole">
                <mc:AlternateContent xmlns:mc="http://schemas.openxmlformats.org/markup-compatibility/2006">
                  <mc:Choice xmlns:v="urn:schemas-microsoft-com:vml" Requires="v">
                    <p:oleObj spid="_x0000_s2674"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572617" y="15863608"/>
                            <a:ext cx="1828800" cy="1117600"/>
                          </a:xfrm>
                          <a:prstGeom prst="rect">
                            <a:avLst/>
                          </a:prstGeom>
                        </p:spPr>
                      </p:pic>
                    </p:oleObj>
                  </mc:Fallback>
                </mc:AlternateContent>
              </a:graphicData>
            </a:graphic>
          </p:graphicFrame>
          <p:sp>
            <p:nvSpPr>
              <p:cNvPr id="46" name="TextBox 45"/>
              <p:cNvSpPr txBox="1"/>
              <p:nvPr userDrawn="1"/>
            </p:nvSpPr>
            <p:spPr>
              <a:xfrm rot="16200000">
                <a:off x="-5311537" y="16369501"/>
                <a:ext cx="1117601" cy="165735"/>
              </a:xfrm>
              <a:prstGeom prst="rect">
                <a:avLst/>
              </a:prstGeom>
              <a:noFill/>
            </p:spPr>
            <p:txBody>
              <a:bodyPr wrap="square" lIns="91440" tIns="91440" rIns="91440" bIns="0" rtlCol="0">
                <a:spAutoFit/>
              </a:bodyPr>
              <a:lstStyle/>
              <a:p>
                <a:pPr algn="ctr"/>
                <a:r>
                  <a:rPr lang="en-US" sz="2000" dirty="0" smtClean="0">
                    <a:solidFill>
                      <a:srgbClr val="92D050"/>
                    </a:solidFill>
                  </a:rPr>
                  <a:t>Good</a:t>
                </a:r>
                <a:r>
                  <a:rPr lang="en-US" sz="2000" baseline="0" dirty="0" smtClean="0">
                    <a:solidFill>
                      <a:srgbClr val="92D050"/>
                    </a:solidFill>
                  </a:rPr>
                  <a:t> </a:t>
                </a:r>
                <a:r>
                  <a:rPr lang="en-US" sz="2000" baseline="0" dirty="0" smtClean="0">
                    <a:solidFill>
                      <a:schemeClr val="bg1"/>
                    </a:solidFill>
                  </a:rPr>
                  <a:t>printing quality</a:t>
                </a:r>
                <a:endParaRPr lang="en-US" sz="2000" dirty="0">
                  <a:solidFill>
                    <a:schemeClr val="bg1"/>
                  </a:solidFill>
                </a:endParaRPr>
              </a:p>
            </p:txBody>
          </p:sp>
          <p:sp>
            <p:nvSpPr>
              <p:cNvPr id="47" name="TextBox 46"/>
              <p:cNvSpPr txBox="1"/>
              <p:nvPr userDrawn="1"/>
            </p:nvSpPr>
            <p:spPr>
              <a:xfrm rot="16200000">
                <a:off x="-1171002" y="16379027"/>
                <a:ext cx="1117601" cy="165735"/>
              </a:xfrm>
              <a:prstGeom prst="rect">
                <a:avLst/>
              </a:prstGeom>
              <a:noFill/>
            </p:spPr>
            <p:txBody>
              <a:bodyPr wrap="square" lIns="91440" tIns="91440" rIns="91440" bIns="0" rtlCol="0">
                <a:spAutoFit/>
              </a:bodyPr>
              <a:lstStyle/>
              <a:p>
                <a:pPr algn="ctr"/>
                <a:r>
                  <a:rPr lang="en-US" sz="2000" dirty="0" smtClean="0">
                    <a:solidFill>
                      <a:srgbClr val="FF0000"/>
                    </a:solidFill>
                  </a:rPr>
                  <a:t>Bad </a:t>
                </a:r>
                <a:r>
                  <a:rPr lang="en-US" sz="2000" dirty="0" smtClean="0">
                    <a:solidFill>
                      <a:schemeClr val="bg1"/>
                    </a:solidFill>
                  </a:rPr>
                  <a:t>printing quality</a:t>
                </a:r>
                <a:endParaRPr lang="en-US" sz="2000" dirty="0">
                  <a:solidFill>
                    <a:schemeClr val="bg1"/>
                  </a:solidFill>
                </a:endParaRPr>
              </a:p>
            </p:txBody>
          </p:sp>
        </p:grpSp>
      </p:grpSp>
      <p:grpSp>
        <p:nvGrpSpPr>
          <p:cNvPr id="82" name="Group 81"/>
          <p:cNvGrpSpPr/>
          <p:nvPr userDrawn="1"/>
        </p:nvGrpSpPr>
        <p:grpSpPr>
          <a:xfrm>
            <a:off x="30676632" y="0"/>
            <a:ext cx="12284832" cy="42803763"/>
            <a:chOff x="44157839" y="-55065"/>
            <a:chExt cx="11062139" cy="38543561"/>
          </a:xfrm>
        </p:grpSpPr>
        <p:sp>
          <p:nvSpPr>
            <p:cNvPr id="83" name="Rectangle 82"/>
            <p:cNvSpPr/>
            <p:nvPr userDrawn="1"/>
          </p:nvSpPr>
          <p:spPr>
            <a:xfrm>
              <a:off x="44157839" y="-55065"/>
              <a:ext cx="11062139" cy="3854356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800" b="1" spc="600" dirty="0" smtClean="0">
                  <a:solidFill>
                    <a:schemeClr val="bg1"/>
                  </a:solidFill>
                  <a:latin typeface="Trebuchet MS" pitchFamily="34" charset="0"/>
                </a:rPr>
                <a:t>QUICK START (cont.)</a:t>
              </a:r>
            </a:p>
            <a:p>
              <a:pPr algn="ctr"/>
              <a:endParaRPr lang="en-US" sz="4400" b="1" baseline="0" dirty="0" smtClean="0">
                <a:solidFill>
                  <a:schemeClr val="bg1"/>
                </a:solidFill>
                <a:latin typeface="Trebuchet MS" pitchFamily="34" charset="0"/>
              </a:endParaRPr>
            </a:p>
            <a:p>
              <a:pPr algn="ctr"/>
              <a:r>
                <a:rPr lang="en-US" sz="40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32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32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endParaRPr lang="en-US" sz="3200" b="0" baseline="0" dirty="0" smtClean="0">
                <a:solidFill>
                  <a:schemeClr val="bg1">
                    <a:lumMod val="75000"/>
                  </a:schemeClr>
                </a:solidFill>
                <a:latin typeface="Trebuchet MS" pitchFamily="34" charset="0"/>
              </a:endParaRPr>
            </a:p>
            <a:p>
              <a:pPr marL="0" indent="0" algn="l" defTabSz="114300"/>
              <a:r>
                <a:rPr lang="en-US" sz="32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3200" b="0" baseline="0" dirty="0" smtClean="0">
                <a:solidFill>
                  <a:schemeClr val="bg1">
                    <a:lumMod val="75000"/>
                  </a:schemeClr>
                </a:solidFill>
                <a:latin typeface="Trebuchet MS" pitchFamily="34" charset="0"/>
              </a:endParaRPr>
            </a:p>
            <a:p>
              <a:pPr algn="ctr"/>
              <a:r>
                <a:rPr lang="en-US" sz="4000" b="1" baseline="0" dirty="0" smtClean="0">
                  <a:solidFill>
                    <a:srgbClr val="FFC000"/>
                  </a:solidFill>
                  <a:latin typeface="Trebuchet MS" pitchFamily="34" charset="0"/>
                </a:rPr>
                <a:t>How to add Text</a:t>
              </a:r>
            </a:p>
            <a:p>
              <a:pPr marL="3429000" lvl="2" indent="0" algn="l" defTabSz="114300"/>
              <a:r>
                <a:rPr lang="en-US" sz="32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32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3200" b="0" baseline="0" dirty="0" smtClean="0">
                  <a:solidFill>
                    <a:schemeClr val="bg1">
                      <a:lumMod val="75000"/>
                    </a:schemeClr>
                  </a:solidFill>
                  <a:latin typeface="Trebuchet MS" pitchFamily="34" charset="0"/>
                </a:rPr>
                <a:t> </a:t>
              </a:r>
              <a:r>
                <a:rPr kumimoji="0" lang="en-US" sz="40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a:t>
              </a:r>
              <a:b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b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The default template text offers a good starting point. Follow the conference requirements.</a:t>
              </a:r>
              <a:endParaRPr lang="en-US" sz="3200" b="0" baseline="0" dirty="0" smtClean="0">
                <a:solidFill>
                  <a:schemeClr val="bg1">
                    <a:lumMod val="75000"/>
                  </a:schemeClr>
                </a:solidFill>
                <a:latin typeface="Trebuchet MS" pitchFamily="34" charset="0"/>
              </a:endParaRPr>
            </a:p>
            <a:p>
              <a:pPr marL="1518341" lvl="2" indent="0" algn="l" defTabSz="114300"/>
              <a:endParaRPr lang="en-US" sz="3200" b="0" baseline="0" dirty="0" smtClean="0">
                <a:solidFill>
                  <a:schemeClr val="bg1">
                    <a:lumMod val="75000"/>
                  </a:schemeClr>
                </a:solidFill>
                <a:latin typeface="Trebuchet MS" pitchFamily="34" charset="0"/>
              </a:endParaRPr>
            </a:p>
            <a:p>
              <a:pPr algn="ctr"/>
              <a:r>
                <a:rPr lang="en-US" sz="4000" b="1" baseline="0" dirty="0" smtClean="0">
                  <a:solidFill>
                    <a:srgbClr val="FFC000"/>
                  </a:solidFill>
                  <a:latin typeface="Trebuchet MS" pitchFamily="34" charset="0"/>
                </a:rPr>
                <a:t>How to add Tables</a:t>
              </a:r>
            </a:p>
            <a:p>
              <a:pPr marL="2000250" lvl="1" indent="0" algn="l" defTabSz="114300"/>
              <a:r>
                <a:rPr lang="en-US" sz="3200" b="0" baseline="0" dirty="0" smtClean="0">
                  <a:solidFill>
                    <a:schemeClr val="bg1">
                      <a:lumMod val="75000"/>
                    </a:schemeClr>
                  </a:solidFill>
                  <a:latin typeface="Trebuchet MS" pitchFamily="34" charset="0"/>
                </a:rPr>
                <a:t>To add a table from scratch go to the INSERT menu and click on TABLE. A drop-down box will help you select rows and columns. </a:t>
              </a:r>
            </a:p>
            <a:p>
              <a:pPr marL="0" lvl="0" indent="0" algn="l" defTabSz="114300"/>
              <a:r>
                <a:rPr lang="en-US" sz="32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32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40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of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32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84" name="Object 83"/>
            <p:cNvGraphicFramePr>
              <a:graphicFrameLocks noChangeAspect="1"/>
            </p:cNvGraphicFramePr>
            <p:nvPr userDrawn="1">
              <p:extLst>
                <p:ext uri="{D42A27DB-BD31-4B8C-83A1-F6EECF244321}">
                  <p14:modId xmlns:p14="http://schemas.microsoft.com/office/powerpoint/2010/main" val="3842880063"/>
                </p:ext>
              </p:extLst>
            </p:nvPr>
          </p:nvGraphicFramePr>
          <p:xfrm>
            <a:off x="46102925" y="4068480"/>
            <a:ext cx="6955629" cy="2569718"/>
          </p:xfrm>
          <a:graphic>
            <a:graphicData uri="http://schemas.openxmlformats.org/presentationml/2006/ole">
              <mc:AlternateContent xmlns:mc="http://schemas.openxmlformats.org/markup-compatibility/2006">
                <mc:Choice xmlns:v="urn:schemas-microsoft-com:vml" Requires="v">
                  <p:oleObj spid="_x0000_s2675"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102925" y="4068480"/>
                          <a:ext cx="6955629" cy="2569718"/>
                        </a:xfrm>
                        <a:prstGeom prst="rect">
                          <a:avLst/>
                        </a:prstGeom>
                      </p:spPr>
                    </p:pic>
                  </p:oleObj>
                </mc:Fallback>
              </mc:AlternateContent>
            </a:graphicData>
          </a:graphic>
        </p:graphicFrame>
        <p:pic>
          <p:nvPicPr>
            <p:cNvPr id="85" name="Picture 84"/>
            <p:cNvPicPr>
              <a:picLocks noChangeAspect="1"/>
            </p:cNvPicPr>
            <p:nvPr userDrawn="1"/>
          </p:nvPicPr>
          <p:blipFill>
            <a:blip r:embed="rId14"/>
            <a:stretch>
              <a:fillRect/>
            </a:stretch>
          </p:blipFill>
          <p:spPr>
            <a:xfrm>
              <a:off x="44487207" y="9829102"/>
              <a:ext cx="2969584" cy="1370577"/>
            </a:xfrm>
            <a:prstGeom prst="rect">
              <a:avLst/>
            </a:prstGeom>
            <a:ln>
              <a:noFill/>
            </a:ln>
          </p:spPr>
        </p:pic>
        <p:graphicFrame>
          <p:nvGraphicFramePr>
            <p:cNvPr id="86" name="Object 85"/>
            <p:cNvGraphicFramePr>
              <a:graphicFrameLocks noChangeAspect="1"/>
            </p:cNvGraphicFramePr>
            <p:nvPr userDrawn="1">
              <p:extLst>
                <p:ext uri="{D42A27DB-BD31-4B8C-83A1-F6EECF244321}">
                  <p14:modId xmlns:p14="http://schemas.microsoft.com/office/powerpoint/2010/main" val="2925422147"/>
                </p:ext>
              </p:extLst>
            </p:nvPr>
          </p:nvGraphicFramePr>
          <p:xfrm>
            <a:off x="44620659" y="15799252"/>
            <a:ext cx="1482266" cy="992162"/>
          </p:xfrm>
          <a:graphic>
            <a:graphicData uri="http://schemas.openxmlformats.org/presentationml/2006/ole">
              <mc:AlternateContent xmlns:mc="http://schemas.openxmlformats.org/markup-compatibility/2006">
                <mc:Choice xmlns:v="urn:schemas-microsoft-com:vml" Requires="v">
                  <p:oleObj spid="_x0000_s2676"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0659" y="15799252"/>
                          <a:ext cx="1482266" cy="992162"/>
                        </a:xfrm>
                        <a:prstGeom prst="rect">
                          <a:avLst/>
                        </a:prstGeom>
                      </p:spPr>
                    </p:pic>
                  </p:oleObj>
                </mc:Fallback>
              </mc:AlternateContent>
            </a:graphicData>
          </a:graphic>
        </p:graphicFrame>
        <p:grpSp>
          <p:nvGrpSpPr>
            <p:cNvPr id="87" name="Group 86"/>
            <p:cNvGrpSpPr/>
            <p:nvPr userDrawn="1"/>
          </p:nvGrpSpPr>
          <p:grpSpPr>
            <a:xfrm>
              <a:off x="44487207" y="35164894"/>
              <a:ext cx="10354213" cy="1265612"/>
              <a:chOff x="44200453" y="33317650"/>
              <a:chExt cx="9771399" cy="1090622"/>
            </a:xfrm>
          </p:grpSpPr>
          <p:sp>
            <p:nvSpPr>
              <p:cNvPr id="89" name="Rounded Rectangle 88"/>
              <p:cNvSpPr/>
              <p:nvPr userDrawn="1"/>
            </p:nvSpPr>
            <p:spPr>
              <a:xfrm>
                <a:off x="44200453" y="33317650"/>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0"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33415984"/>
                <a:ext cx="914401" cy="914399"/>
              </a:xfrm>
              <a:prstGeom prst="rect">
                <a:avLst/>
              </a:prstGeom>
              <a:noFill/>
              <a:ln>
                <a:noFill/>
              </a:ln>
            </p:spPr>
          </p:pic>
          <p:sp>
            <p:nvSpPr>
              <p:cNvPr id="91" name="TextBox 90"/>
              <p:cNvSpPr txBox="1"/>
              <p:nvPr userDrawn="1"/>
            </p:nvSpPr>
            <p:spPr>
              <a:xfrm>
                <a:off x="45300663" y="33507571"/>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88" name="TextBox 87"/>
            <p:cNvSpPr txBox="1"/>
            <p:nvPr userDrawn="1"/>
          </p:nvSpPr>
          <p:spPr>
            <a:xfrm>
              <a:off x="44262808" y="36920119"/>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spTree>
  </p:cSld>
  <p:clrMap bg1="lt1" tx1="dk1" bg2="lt2" tx2="dk2" accent1="accent1" accent2="accent2" accent3="accent3" accent4="accent4" accent5="accent5" accent6="accent6" hlink="hlink" folHlink="folHlink"/>
  <p:sldLayoutIdLst>
    <p:sldLayoutId id="2147483654" r:id="rId1"/>
  </p:sldLayoutIdLst>
  <p:timing>
    <p:tnLst>
      <p:par>
        <p:cTn id="1" dur="indefinite" restart="never" nodeType="tmRoot"/>
      </p:par>
    </p:tnLst>
  </p:timing>
  <p:txStyles>
    <p:titleStyle>
      <a:lvl1pPr algn="ctr" defTabSz="4298410" rtl="0" eaLnBrk="1" latinLnBrk="0" hangingPunct="1">
        <a:spcBef>
          <a:spcPct val="0"/>
        </a:spcBef>
        <a:buNone/>
        <a:defRPr sz="8500" kern="1200">
          <a:solidFill>
            <a:schemeClr val="bg1"/>
          </a:solidFill>
          <a:latin typeface="Trebuchet MS" pitchFamily="34" charset="0"/>
          <a:ea typeface="+mj-ea"/>
          <a:cs typeface="+mj-cs"/>
        </a:defRPr>
      </a:lvl1pPr>
    </p:titleStyle>
    <p:bodyStyle>
      <a:lvl1pPr marL="1611903" indent="-1611903" algn="l" defTabSz="4298410" rtl="0" eaLnBrk="1" latinLnBrk="0" hangingPunct="1">
        <a:spcBef>
          <a:spcPct val="20000"/>
        </a:spcBef>
        <a:buFont typeface="Arial" pitchFamily="34" charset="0"/>
        <a:buChar char="•"/>
        <a:defRPr sz="15100" kern="1200">
          <a:solidFill>
            <a:schemeClr val="tx1"/>
          </a:solidFill>
          <a:latin typeface="+mn-lt"/>
          <a:ea typeface="+mn-ea"/>
          <a:cs typeface="+mn-cs"/>
        </a:defRPr>
      </a:lvl1pPr>
      <a:lvl2pPr marL="3492457" indent="-1343252" algn="l" defTabSz="4298410"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373012" indent="-1074603" algn="l" defTabSz="4298410" rtl="0" eaLnBrk="1" latinLnBrk="0" hangingPunct="1">
        <a:spcBef>
          <a:spcPct val="20000"/>
        </a:spcBef>
        <a:buFont typeface="Arial" pitchFamily="34" charset="0"/>
        <a:buChar char="•"/>
        <a:defRPr sz="11300" kern="1200">
          <a:solidFill>
            <a:schemeClr val="tx1"/>
          </a:solidFill>
          <a:latin typeface="+mn-lt"/>
          <a:ea typeface="+mn-ea"/>
          <a:cs typeface="+mn-cs"/>
        </a:defRPr>
      </a:lvl3pPr>
      <a:lvl4pPr marL="7522217"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4pPr>
      <a:lvl5pPr marL="9671420"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p:bodyStyle>
    <p:otherStyle>
      <a:defPPr>
        <a:defRPr lang="en-US"/>
      </a:defPPr>
      <a:lvl1pPr marL="0" algn="l" defTabSz="4298410" rtl="0" eaLnBrk="1" latinLnBrk="0" hangingPunct="1">
        <a:defRPr sz="8500" kern="1200">
          <a:solidFill>
            <a:schemeClr val="tx1"/>
          </a:solidFill>
          <a:latin typeface="+mn-lt"/>
          <a:ea typeface="+mn-ea"/>
          <a:cs typeface="+mn-cs"/>
        </a:defRPr>
      </a:lvl1pPr>
      <a:lvl2pPr marL="2149205" algn="l" defTabSz="4298410" rtl="0" eaLnBrk="1" latinLnBrk="0" hangingPunct="1">
        <a:defRPr sz="8500" kern="1200">
          <a:solidFill>
            <a:schemeClr val="tx1"/>
          </a:solidFill>
          <a:latin typeface="+mn-lt"/>
          <a:ea typeface="+mn-ea"/>
          <a:cs typeface="+mn-cs"/>
        </a:defRPr>
      </a:lvl2pPr>
      <a:lvl3pPr marL="4298410" algn="l" defTabSz="4298410" rtl="0" eaLnBrk="1" latinLnBrk="0" hangingPunct="1">
        <a:defRPr sz="8500" kern="1200">
          <a:solidFill>
            <a:schemeClr val="tx1"/>
          </a:solidFill>
          <a:latin typeface="+mn-lt"/>
          <a:ea typeface="+mn-ea"/>
          <a:cs typeface="+mn-cs"/>
        </a:defRPr>
      </a:lvl3pPr>
      <a:lvl4pPr marL="6447613" algn="l" defTabSz="4298410" rtl="0" eaLnBrk="1" latinLnBrk="0" hangingPunct="1">
        <a:defRPr sz="8500" kern="1200">
          <a:solidFill>
            <a:schemeClr val="tx1"/>
          </a:solidFill>
          <a:latin typeface="+mn-lt"/>
          <a:ea typeface="+mn-ea"/>
          <a:cs typeface="+mn-cs"/>
        </a:defRPr>
      </a:lvl4pPr>
      <a:lvl5pPr marL="8596817" algn="l" defTabSz="4298410" rtl="0" eaLnBrk="1" latinLnBrk="0" hangingPunct="1">
        <a:defRPr sz="8500" kern="1200">
          <a:solidFill>
            <a:schemeClr val="tx1"/>
          </a:solidFill>
          <a:latin typeface="+mn-lt"/>
          <a:ea typeface="+mn-ea"/>
          <a:cs typeface="+mn-cs"/>
        </a:defRPr>
      </a:lvl5pPr>
      <a:lvl6pPr marL="10746023" algn="l" defTabSz="4298410" rtl="0" eaLnBrk="1" latinLnBrk="0" hangingPunct="1">
        <a:defRPr sz="8500" kern="1200">
          <a:solidFill>
            <a:schemeClr val="tx1"/>
          </a:solidFill>
          <a:latin typeface="+mn-lt"/>
          <a:ea typeface="+mn-ea"/>
          <a:cs typeface="+mn-cs"/>
        </a:defRPr>
      </a:lvl6pPr>
      <a:lvl7pPr marL="12895229" algn="l" defTabSz="4298410" rtl="0" eaLnBrk="1" latinLnBrk="0" hangingPunct="1">
        <a:defRPr sz="8500" kern="1200">
          <a:solidFill>
            <a:schemeClr val="tx1"/>
          </a:solidFill>
          <a:latin typeface="+mn-lt"/>
          <a:ea typeface="+mn-ea"/>
          <a:cs typeface="+mn-cs"/>
        </a:defRPr>
      </a:lvl7pPr>
      <a:lvl8pPr marL="15044432" algn="l" defTabSz="4298410" rtl="0" eaLnBrk="1" latinLnBrk="0" hangingPunct="1">
        <a:defRPr sz="8500" kern="1200">
          <a:solidFill>
            <a:schemeClr val="tx1"/>
          </a:solidFill>
          <a:latin typeface="+mn-lt"/>
          <a:ea typeface="+mn-ea"/>
          <a:cs typeface="+mn-cs"/>
        </a:defRPr>
      </a:lvl8pPr>
      <a:lvl9pPr marL="17193637" algn="l" defTabSz="4298410" rtl="0" eaLnBrk="1" latinLnBrk="0" hangingPunct="1">
        <a:defRPr sz="8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4.png"/><Relationship Id="rId12" Type="http://schemas.openxmlformats.org/officeDocument/2006/relationships/image" Target="../media/image15.tiff"/><Relationship Id="rId13" Type="http://schemas.openxmlformats.org/officeDocument/2006/relationships/image" Target="../media/image16.tiff"/><Relationship Id="rId14" Type="http://schemas.openxmlformats.org/officeDocument/2006/relationships/image" Target="../media/image17.jpg"/><Relationship Id="rId15" Type="http://schemas.openxmlformats.org/officeDocument/2006/relationships/image" Target="../media/image18.tiff"/><Relationship Id="rId16" Type="http://schemas.openxmlformats.org/officeDocument/2006/relationships/image" Target="../media/image19.tiff"/><Relationship Id="rId17" Type="http://schemas.openxmlformats.org/officeDocument/2006/relationships/image" Target="../media/image20.jpg"/><Relationship Id="rId18" Type="http://schemas.openxmlformats.org/officeDocument/2006/relationships/image" Target="../media/image21.jpg"/><Relationship Id="rId19" Type="http://schemas.openxmlformats.org/officeDocument/2006/relationships/image" Target="../media/image22.jp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igg.me/at/popslate-2-eink-phone-case/x" TargetMode="External"/><Relationship Id="rId4" Type="http://schemas.openxmlformats.org/officeDocument/2006/relationships/hyperlink" Target="http://www.corning.com/cn/zh/products/display-glass/products/corning-willow-glass.html" TargetMode="External"/><Relationship Id="rId5" Type="http://schemas.openxmlformats.org/officeDocument/2006/relationships/hyperlink" Target="http://www.yotaphone.com/cn-en/" TargetMode="External"/><Relationship Id="rId6" Type="http://schemas.openxmlformats.org/officeDocument/2006/relationships/hyperlink" Target="https://site.douban.com/taobao/widget/notes/14031151/note/295581954/" TargetMode="External"/><Relationship Id="rId7" Type="http://schemas.openxmlformats.org/officeDocument/2006/relationships/hyperlink" Target="http://mobile.pconline.com.cn/643/6435202.html" TargetMode="External"/><Relationship Id="rId8" Type="http://schemas.openxmlformats.org/officeDocument/2006/relationships/image" Target="../media/image11.png"/><Relationship Id="rId9" Type="http://schemas.openxmlformats.org/officeDocument/2006/relationships/image" Target="../media/image12.png"/><Relationship Id="rId10"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Text Placeholder 333"/>
          <p:cNvSpPr>
            <a:spLocks noGrp="1"/>
          </p:cNvSpPr>
          <p:nvPr>
            <p:ph type="body" sz="quarter" idx="10"/>
          </p:nvPr>
        </p:nvSpPr>
        <p:spPr>
          <a:xfrm>
            <a:off x="623691" y="7585963"/>
            <a:ext cx="14299153" cy="10104000"/>
          </a:xfrm>
        </p:spPr>
        <p:txBody>
          <a:bodyPr/>
          <a:lstStyle/>
          <a:p>
            <a:r>
              <a:rPr lang="zh-CN" altLang="en-US" dirty="0" smtClean="0"/>
              <a:t>        手机已经成为了现代的青年生活的必需品，手机壳已不仅仅是为手机提供保护，也成为了手机的一种装饰。那么问题来了，作为手机的护件，手机用户对于手机壳都有着怎样的期望呢？</a:t>
            </a:r>
          </a:p>
          <a:p>
            <a:r>
              <a:rPr lang="zh-CN" altLang="en-US" dirty="0"/>
              <a:t> </a:t>
            </a:r>
            <a:r>
              <a:rPr lang="zh-CN" altLang="en-US" dirty="0" smtClean="0"/>
              <a:t>       我们致力于研发一款神奇的手机壳，它将打破人们对于手机壳的传统认知。人们不必要再去喂了自己喜欢的各种样式购买多个手机壳。同时，我们还希望给用户提供一个全新的天气提醒展现方式。</a:t>
            </a:r>
          </a:p>
          <a:p>
            <a:r>
              <a:rPr lang="zh-CN" altLang="en-US" dirty="0"/>
              <a:t> </a:t>
            </a:r>
            <a:r>
              <a:rPr lang="zh-CN" altLang="en-US" dirty="0" smtClean="0"/>
              <a:t>       我们采用访谈以及问卷调查的方式，将手机壳使用频繁的人群定位在年龄</a:t>
            </a:r>
            <a:r>
              <a:rPr lang="en-US" altLang="zh-CN" dirty="0" smtClean="0"/>
              <a:t>18-30</a:t>
            </a:r>
            <a:r>
              <a:rPr lang="zh-CN" altLang="en-US" dirty="0" smtClean="0"/>
              <a:t>岁之间。我们对</a:t>
            </a:r>
            <a:r>
              <a:rPr lang="en-US" altLang="zh-CN" dirty="0" smtClean="0"/>
              <a:t>19</a:t>
            </a:r>
            <a:r>
              <a:rPr lang="zh-CN" altLang="en-US" dirty="0" smtClean="0"/>
              <a:t>个目标用户进行了调查，并进行了数据分析。通过调查发现，很多人使用手机壳的最重要的一个目的就是防摔，因此手机壳的设计需要以防摔为基础，并给用户带来更多的交互体验。</a:t>
            </a:r>
          </a:p>
          <a:p>
            <a:r>
              <a:rPr lang="zh-CN" altLang="en-US" dirty="0"/>
              <a:t> </a:t>
            </a:r>
            <a:r>
              <a:rPr lang="zh-CN" altLang="en-US" dirty="0" smtClean="0"/>
              <a:t>       在调查的</a:t>
            </a:r>
            <a:r>
              <a:rPr lang="en-US" altLang="zh-CN" dirty="0" smtClean="0"/>
              <a:t>19</a:t>
            </a:r>
            <a:r>
              <a:rPr lang="zh-CN" altLang="en-US" dirty="0" smtClean="0"/>
              <a:t>个用户目标中，性别和职业分布如图：</a:t>
            </a:r>
          </a:p>
          <a:p>
            <a:endParaRPr lang="zh-CN" altLang="en-US" dirty="0" smtClean="0"/>
          </a:p>
          <a:p>
            <a:endParaRPr lang="zh-CN" altLang="en-US" dirty="0"/>
          </a:p>
          <a:p>
            <a:endParaRPr lang="zh-CN" altLang="en-US" dirty="0" smtClean="0"/>
          </a:p>
          <a:p>
            <a:endParaRPr lang="zh-CN" altLang="en-US" dirty="0"/>
          </a:p>
          <a:p>
            <a:endParaRPr lang="zh-CN" altLang="en-US" dirty="0" smtClean="0"/>
          </a:p>
          <a:p>
            <a:endParaRPr lang="zh-CN" altLang="en-US" dirty="0"/>
          </a:p>
          <a:p>
            <a:r>
              <a:rPr lang="zh-CN" altLang="en-US" dirty="0" smtClean="0"/>
              <a:t>        我们继续调查了用户当前使用手机壳的原因</a:t>
            </a:r>
          </a:p>
          <a:p>
            <a:endParaRPr lang="zh-CN" altLang="en-US" dirty="0" smtClean="0"/>
          </a:p>
          <a:p>
            <a:endParaRPr lang="zh-CN" altLang="en-US" dirty="0" smtClean="0"/>
          </a:p>
        </p:txBody>
      </p:sp>
      <p:sp>
        <p:nvSpPr>
          <p:cNvPr id="335" name="Text Placeholder 334"/>
          <p:cNvSpPr>
            <a:spLocks noGrp="1"/>
          </p:cNvSpPr>
          <p:nvPr>
            <p:ph type="body" sz="quarter" idx="11"/>
          </p:nvPr>
        </p:nvSpPr>
        <p:spPr/>
        <p:txBody>
          <a:bodyPr/>
          <a:lstStyle/>
          <a:p>
            <a:r>
              <a:rPr lang="zh-CN" altLang="en-US" dirty="0" smtClean="0">
                <a:latin typeface="STXingkai" charset="0"/>
                <a:ea typeface="STXingkai" charset="0"/>
                <a:cs typeface="STXingkai" charset="0"/>
              </a:rPr>
              <a:t>项目背景</a:t>
            </a:r>
            <a:endParaRPr lang="en-US" dirty="0">
              <a:latin typeface="STXingkai" charset="0"/>
              <a:ea typeface="STXingkai" charset="0"/>
              <a:cs typeface="STXingkai" charset="0"/>
            </a:endParaRPr>
          </a:p>
        </p:txBody>
      </p:sp>
      <p:sp>
        <p:nvSpPr>
          <p:cNvPr id="338" name="Text Placeholder 337"/>
          <p:cNvSpPr>
            <a:spLocks noGrp="1"/>
          </p:cNvSpPr>
          <p:nvPr>
            <p:ph type="body" sz="quarter" idx="20"/>
          </p:nvPr>
        </p:nvSpPr>
        <p:spPr>
          <a:xfrm>
            <a:off x="636211" y="19358342"/>
            <a:ext cx="14291358" cy="800265"/>
          </a:xfrm>
        </p:spPr>
        <p:txBody>
          <a:bodyPr/>
          <a:lstStyle/>
          <a:p>
            <a:r>
              <a:rPr lang="zh-CN" altLang="en-US" dirty="0" smtClean="0">
                <a:latin typeface="STXingkai" charset="0"/>
                <a:ea typeface="STXingkai" charset="0"/>
                <a:cs typeface="STXingkai" charset="0"/>
              </a:rPr>
              <a:t>产品功能</a:t>
            </a:r>
            <a:endParaRPr lang="en-US" dirty="0">
              <a:latin typeface="STXingkai" charset="0"/>
              <a:ea typeface="STXingkai" charset="0"/>
              <a:cs typeface="STXingkai" charset="0"/>
            </a:endParaRPr>
          </a:p>
        </p:txBody>
      </p:sp>
      <p:sp>
        <p:nvSpPr>
          <p:cNvPr id="339" name="Text Placeholder 338"/>
          <p:cNvSpPr>
            <a:spLocks noGrp="1"/>
          </p:cNvSpPr>
          <p:nvPr>
            <p:ph type="body" sz="quarter" idx="25"/>
          </p:nvPr>
        </p:nvSpPr>
        <p:spPr/>
        <p:txBody>
          <a:bodyPr/>
          <a:lstStyle/>
          <a:p>
            <a:r>
              <a:rPr lang="zh-CN" altLang="en-US" dirty="0" smtClean="0">
                <a:latin typeface="STXingkai" charset="0"/>
                <a:ea typeface="STXingkai" charset="0"/>
                <a:cs typeface="STXingkai" charset="0"/>
              </a:rPr>
              <a:t>结论</a:t>
            </a:r>
            <a:endParaRPr lang="en-US" dirty="0">
              <a:latin typeface="STXingkai" charset="0"/>
              <a:ea typeface="STXingkai" charset="0"/>
              <a:cs typeface="STXingkai" charset="0"/>
            </a:endParaRPr>
          </a:p>
        </p:txBody>
      </p:sp>
      <p:sp>
        <p:nvSpPr>
          <p:cNvPr id="340" name="Text Placeholder 339"/>
          <p:cNvSpPr>
            <a:spLocks noGrp="1"/>
          </p:cNvSpPr>
          <p:nvPr>
            <p:ph type="body" sz="quarter" idx="26"/>
          </p:nvPr>
        </p:nvSpPr>
        <p:spPr>
          <a:xfrm>
            <a:off x="15353328" y="7585962"/>
            <a:ext cx="14287682" cy="15016114"/>
          </a:xfrm>
        </p:spPr>
        <p:txBody>
          <a:bodyPr/>
          <a:lstStyle/>
          <a:p>
            <a:r>
              <a:rPr lang="zh-CN" altLang="en-US" dirty="0" smtClean="0"/>
              <a:t>        </a:t>
            </a:r>
            <a:r>
              <a:rPr lang="zh-CN" altLang="en-US" dirty="0" smtClean="0"/>
              <a:t>在之前的用户调研中，我们发现有</a:t>
            </a:r>
            <a:r>
              <a:rPr lang="en-US" altLang="zh-CN" dirty="0" smtClean="0"/>
              <a:t>17</a:t>
            </a:r>
            <a:r>
              <a:rPr lang="zh-CN" altLang="en-US" dirty="0" smtClean="0"/>
              <a:t>人愿意使用这款</a:t>
            </a:r>
            <a:r>
              <a:rPr lang="en-US" altLang="zh-CN" dirty="0" smtClean="0"/>
              <a:t>Magic</a:t>
            </a:r>
            <a:r>
              <a:rPr lang="zh-CN" altLang="en-US" dirty="0" smtClean="0"/>
              <a:t> </a:t>
            </a:r>
            <a:r>
              <a:rPr lang="en-US" altLang="zh-CN" dirty="0" smtClean="0"/>
              <a:t>Cover</a:t>
            </a:r>
            <a:r>
              <a:rPr lang="zh-CN" altLang="en-US" dirty="0" smtClean="0"/>
              <a:t>。产品的功能设计在用户调研过程中具有较高的欢迎度。对于不愿意使用本产品的，我们进行了进一步的调查，这与用户平时是否使用手机壳有较密切的关系。</a:t>
            </a:r>
          </a:p>
          <a:p>
            <a:r>
              <a:rPr lang="zh-CN" altLang="en-US" dirty="0"/>
              <a:t> </a:t>
            </a:r>
            <a:r>
              <a:rPr lang="zh-CN" altLang="en-US" dirty="0" smtClean="0"/>
              <a:t>       我们对产品的预期功能开展进一步的可行性分析调研，并针对不同的方面采用不同的解决方法结合起来，设计出一款优雅的创新手机壳。</a:t>
            </a:r>
            <a:endParaRPr lang="zh-CN" altLang="en-US" dirty="0" smtClean="0"/>
          </a:p>
          <a:p>
            <a:r>
              <a:rPr lang="zh-CN" altLang="en-US" dirty="0"/>
              <a:t> </a:t>
            </a:r>
            <a:r>
              <a:rPr lang="zh-CN" altLang="en-US" dirty="0" smtClean="0"/>
              <a:t>       </a:t>
            </a:r>
            <a:r>
              <a:rPr lang="zh-CN" altLang="en-US" dirty="0" smtClean="0"/>
              <a:t>结合</a:t>
            </a:r>
            <a:r>
              <a:rPr lang="zh-CN" altLang="en-US" dirty="0" smtClean="0"/>
              <a:t>用户的调查结果，用户对于使用手机过程中手机发烫的现象很是敏感，因此，我们设计的这款手机壳会有较好的吸热降温效果。目前吸热材料主要是电镀</a:t>
            </a:r>
            <a:r>
              <a:rPr lang="zh-CN" altLang="en-US" dirty="0" smtClean="0"/>
              <a:t>涂层，</a:t>
            </a:r>
            <a:r>
              <a:rPr lang="zh-CN" altLang="en-US" dirty="0" smtClean="0"/>
              <a:t>黑铬涂层的吸热效果在涂层材料中效果较好。</a:t>
            </a:r>
            <a:endParaRPr lang="zh-CN" altLang="en-US" dirty="0" smtClean="0"/>
          </a:p>
          <a:p>
            <a:r>
              <a:rPr lang="zh-CN" altLang="en-US" dirty="0"/>
              <a:t> </a:t>
            </a:r>
            <a:r>
              <a:rPr lang="zh-CN" altLang="en-US" dirty="0" smtClean="0"/>
              <a:t>       因此，对于手机壳的设计，手机壳内部使用黑铬涂层，边缘采用</a:t>
            </a:r>
            <a:r>
              <a:rPr lang="en-US" altLang="zh-CN" dirty="0" smtClean="0"/>
              <a:t>TPU</a:t>
            </a:r>
            <a:r>
              <a:rPr lang="zh-CN" altLang="en-US" dirty="0" smtClean="0"/>
              <a:t>以起到抗摔作用，对于图案的显示，则是使用康宁可弯曲玻璃。</a:t>
            </a:r>
            <a:endParaRPr lang="en-US" dirty="0" smtClean="0"/>
          </a:p>
          <a:p>
            <a:r>
              <a:rPr lang="en-US" dirty="0"/>
              <a:t> </a:t>
            </a:r>
            <a:r>
              <a:rPr lang="en-US" dirty="0" smtClean="0"/>
              <a:t>       </a:t>
            </a:r>
            <a:r>
              <a:rPr lang="zh-CN" altLang="en-US" dirty="0" smtClean="0"/>
              <a:t>这是一款硬件产品，但也结合了新的人机交互技术。设置新的背壳图案采用传统的交互方式，用户可以通过设定自己拍摄的图片或者相册中的图片，选择制作专属的手机壳图案</a:t>
            </a:r>
            <a:r>
              <a:rPr lang="zh-CN" altLang="en-US" dirty="0" smtClean="0"/>
              <a:t>。</a:t>
            </a:r>
          </a:p>
          <a:p>
            <a:r>
              <a:rPr lang="zh-CN" altLang="en-US" dirty="0"/>
              <a:t> </a:t>
            </a:r>
            <a:r>
              <a:rPr lang="zh-CN" altLang="en-US" dirty="0" smtClean="0"/>
              <a:t>       </a:t>
            </a:r>
            <a:r>
              <a:rPr lang="zh-CN" altLang="en-US" dirty="0" smtClean="0"/>
              <a:t>对于图案的显示，为了给用户带来更好的视觉效果，我们采用康宁超薄柔性玻璃，嵌在手机壳内部，以提供</a:t>
            </a:r>
            <a:endParaRPr lang="zh-CN" altLang="en-US" dirty="0" smtClean="0"/>
          </a:p>
          <a:p>
            <a:r>
              <a:rPr lang="zh-CN" altLang="en-US" dirty="0"/>
              <a:t> </a:t>
            </a:r>
            <a:r>
              <a:rPr lang="zh-CN" altLang="en-US" dirty="0" smtClean="0"/>
              <a:t>       由于传统的</a:t>
            </a:r>
            <a:r>
              <a:rPr lang="en-US" altLang="zh-CN" dirty="0" smtClean="0"/>
              <a:t>APP</a:t>
            </a:r>
            <a:r>
              <a:rPr lang="zh-CN" altLang="en-US" dirty="0" smtClean="0"/>
              <a:t>使用必定需要有一个解锁屏幕进入应用的过程，因此我们的产品使用可以更快一步服务到用户。因此，我们将天气功能集成到手机壳中。用户无需再唤醒屏幕</a:t>
            </a:r>
            <a:r>
              <a:rPr lang="zh-CN" altLang="en-US" dirty="0"/>
              <a:t>、</a:t>
            </a:r>
            <a:r>
              <a:rPr lang="zh-CN" altLang="en-US" dirty="0" smtClean="0"/>
              <a:t>打开应用，只需要在手机壳上切换图案和天气即可。</a:t>
            </a:r>
          </a:p>
          <a:p>
            <a:r>
              <a:rPr lang="zh-CN" altLang="en-US" dirty="0"/>
              <a:t> </a:t>
            </a:r>
            <a:r>
              <a:rPr lang="zh-CN" altLang="en-US" dirty="0" smtClean="0"/>
              <a:t>       事物的分享可以给朋友带来更多的快乐，手机壳图案的分享也不例外。</a:t>
            </a:r>
          </a:p>
          <a:p>
            <a:r>
              <a:rPr lang="zh-CN" altLang="en-US" dirty="0"/>
              <a:t> </a:t>
            </a:r>
            <a:r>
              <a:rPr lang="zh-CN" altLang="en-US" dirty="0" smtClean="0"/>
              <a:t>       在这款产品的设计中，我们忠于用户对于手机壳的原始需求，为手机提供了良好的保护，同时也力求给用户更好的使用体验，让你的手机壳可以随心所欲</a:t>
            </a:r>
            <a:r>
              <a:rPr lang="zh-CN" altLang="en-US" dirty="0" smtClean="0"/>
              <a:t>。</a:t>
            </a:r>
            <a:endParaRPr lang="en-US" altLang="zh-CN" dirty="0" smtClean="0"/>
          </a:p>
          <a:p>
            <a:r>
              <a:rPr lang="en-US" dirty="0"/>
              <a:t> </a:t>
            </a:r>
            <a:r>
              <a:rPr lang="en-US" dirty="0" smtClean="0"/>
              <a:t>       </a:t>
            </a:r>
            <a:r>
              <a:rPr lang="zh-CN" altLang="en-US" dirty="0" smtClean="0"/>
              <a:t>对于产品的价格定位，用户对于一般手机壳的接受价格区间在</a:t>
            </a:r>
            <a:r>
              <a:rPr lang="en-US" altLang="zh-CN" dirty="0" smtClean="0"/>
              <a:t>30</a:t>
            </a:r>
            <a:r>
              <a:rPr lang="zh-CN" altLang="en-US" dirty="0" smtClean="0"/>
              <a:t>元以内。考虑到产品设计中所使用到的材料成本和工艺费用，以及现有的相似产品的实际价格，我们将产品的价格定位在</a:t>
            </a:r>
            <a:r>
              <a:rPr lang="en-US" altLang="zh-CN" dirty="0" smtClean="0"/>
              <a:t>300</a:t>
            </a:r>
            <a:r>
              <a:rPr lang="zh-CN" altLang="en-US" dirty="0" smtClean="0"/>
              <a:t>元。</a:t>
            </a:r>
          </a:p>
          <a:p>
            <a:r>
              <a:rPr lang="zh-CN" altLang="en-US" dirty="0"/>
              <a:t> </a:t>
            </a:r>
            <a:r>
              <a:rPr lang="zh-CN" altLang="en-US" dirty="0" smtClean="0"/>
              <a:t>       产品预期：由于材料成本的原因，该产品的价格目前并不是很亲民，提供也用户的功能也不是太多。随着相关屏幕以及电镀涂层技术的革新，材料的成本可能会在近几年内有所降低，因而市场前景可以期待。</a:t>
            </a:r>
            <a:endParaRPr lang="en-US" dirty="0" smtClean="0"/>
          </a:p>
          <a:p>
            <a:endParaRPr lang="en-US" dirty="0"/>
          </a:p>
          <a:p>
            <a:endParaRPr lang="en-US" dirty="0" smtClean="0"/>
          </a:p>
          <a:p>
            <a:endParaRPr lang="en-US" dirty="0"/>
          </a:p>
          <a:p>
            <a:r>
              <a:rPr lang="en-US" dirty="0" smtClean="0"/>
              <a:t>        </a:t>
            </a:r>
            <a:endParaRPr lang="en-US" dirty="0"/>
          </a:p>
        </p:txBody>
      </p:sp>
      <p:sp>
        <p:nvSpPr>
          <p:cNvPr id="341" name="Text Placeholder 340"/>
          <p:cNvSpPr>
            <a:spLocks noGrp="1"/>
          </p:cNvSpPr>
          <p:nvPr>
            <p:ph type="body" sz="quarter" idx="27"/>
          </p:nvPr>
        </p:nvSpPr>
        <p:spPr>
          <a:xfrm>
            <a:off x="15353329" y="20298637"/>
            <a:ext cx="14283756" cy="800265"/>
          </a:xfrm>
        </p:spPr>
        <p:txBody>
          <a:bodyPr/>
          <a:lstStyle/>
          <a:p>
            <a:r>
              <a:rPr lang="zh-CN" altLang="en-US" dirty="0" smtClean="0">
                <a:latin typeface="STXingkai" charset="0"/>
                <a:ea typeface="STXingkai" charset="0"/>
                <a:cs typeface="STXingkai" charset="0"/>
              </a:rPr>
              <a:t>参考</a:t>
            </a:r>
            <a:endParaRPr lang="en-US" dirty="0">
              <a:latin typeface="STXingkai" charset="0"/>
              <a:ea typeface="STXingkai" charset="0"/>
              <a:cs typeface="STXingkai" charset="0"/>
            </a:endParaRPr>
          </a:p>
        </p:txBody>
      </p:sp>
      <p:sp>
        <p:nvSpPr>
          <p:cNvPr id="342" name="Text Placeholder 341"/>
          <p:cNvSpPr>
            <a:spLocks noGrp="1"/>
          </p:cNvSpPr>
          <p:nvPr>
            <p:ph type="body" sz="quarter" idx="28"/>
          </p:nvPr>
        </p:nvSpPr>
        <p:spPr>
          <a:xfrm>
            <a:off x="15347853" y="21108544"/>
            <a:ext cx="14289232" cy="10362532"/>
          </a:xfrm>
        </p:spPr>
        <p:txBody>
          <a:bodyPr/>
          <a:lstStyle/>
          <a:p>
            <a:r>
              <a:rPr lang="zh-CN" altLang="en-US" dirty="0" smtClean="0"/>
              <a:t>参考产品设计：</a:t>
            </a:r>
          </a:p>
          <a:p>
            <a:r>
              <a:rPr lang="en-US" dirty="0" smtClean="0"/>
              <a:t>[1</a:t>
            </a:r>
            <a:r>
              <a:rPr lang="en-US" dirty="0"/>
              <a:t>] popSLATE2, </a:t>
            </a:r>
            <a:r>
              <a:rPr lang="en-US" dirty="0">
                <a:hlinkClick r:id="rId3"/>
              </a:rPr>
              <a:t>https://</a:t>
            </a:r>
            <a:r>
              <a:rPr lang="en-US" dirty="0" smtClean="0">
                <a:hlinkClick r:id="rId3"/>
              </a:rPr>
              <a:t>igg.me/at/popslate-2-eink-phone-case/x</a:t>
            </a:r>
            <a:endParaRPr lang="en-US" dirty="0" smtClean="0"/>
          </a:p>
          <a:p>
            <a:r>
              <a:rPr lang="en-US" dirty="0" smtClean="0"/>
              <a:t>popSLATE2</a:t>
            </a:r>
            <a:r>
              <a:rPr lang="zh-CN" altLang="en-US" dirty="0" smtClean="0"/>
              <a:t>，这款产品将手机壳是专为</a:t>
            </a:r>
            <a:r>
              <a:rPr lang="en-US" altLang="zh-CN" dirty="0" smtClean="0"/>
              <a:t>iPhone</a:t>
            </a:r>
            <a:r>
              <a:rPr lang="zh-CN" altLang="en-US" dirty="0" smtClean="0"/>
              <a:t>设计的，将手机壳变成了手机的第二个显示屏。采用电子墨水技术实现手机壳洁面的显示。</a:t>
            </a:r>
            <a:endParaRPr lang="en-US" dirty="0" smtClean="0"/>
          </a:p>
          <a:p>
            <a:r>
              <a:rPr lang="en-US" dirty="0" smtClean="0"/>
              <a:t>[2] </a:t>
            </a:r>
            <a:r>
              <a:rPr lang="en-US" altLang="zh-CN" dirty="0"/>
              <a:t>corning, </a:t>
            </a:r>
            <a:r>
              <a:rPr lang="en-US" altLang="zh-CN" dirty="0">
                <a:hlinkClick r:id="rId4"/>
              </a:rPr>
              <a:t>http://</a:t>
            </a:r>
            <a:r>
              <a:rPr lang="en-US" altLang="zh-CN" dirty="0" smtClean="0">
                <a:hlinkClick r:id="rId4"/>
              </a:rPr>
              <a:t>www.corning.com/cn/zh/products/display-glass/products/corning-willow-glass.html</a:t>
            </a:r>
            <a:endParaRPr lang="zh-CN" altLang="en-US" dirty="0" smtClean="0"/>
          </a:p>
          <a:p>
            <a:r>
              <a:rPr lang="zh-CN" altLang="en-US" dirty="0" smtClean="0"/>
              <a:t>康宁公司是特殊玻璃和陶瓷材料的全球领导厂商。康宁柔性玻璃的薄度、强度和柔性使其具有潜力使显示器“包裹”在设备或结构的外围，并带来沉浸式的观赏体验或安装在非平整的表面上。</a:t>
            </a:r>
            <a:endParaRPr lang="en-US" altLang="zh-CN" dirty="0" smtClean="0"/>
          </a:p>
          <a:p>
            <a:r>
              <a:rPr lang="en-US" dirty="0" smtClean="0"/>
              <a:t>[3]</a:t>
            </a:r>
            <a:r>
              <a:rPr lang="en-US" altLang="zh-CN" dirty="0"/>
              <a:t>YOTAPHONE2, </a:t>
            </a:r>
            <a:r>
              <a:rPr lang="en-US" altLang="zh-CN" dirty="0">
                <a:hlinkClick r:id="rId5"/>
              </a:rPr>
              <a:t>http://www.yotaphone.com/cn-en</a:t>
            </a:r>
            <a:r>
              <a:rPr lang="en-US" altLang="zh-CN" dirty="0" smtClean="0">
                <a:hlinkClick r:id="rId5"/>
              </a:rPr>
              <a:t>/</a:t>
            </a:r>
            <a:endParaRPr lang="en-US" altLang="zh-CN" dirty="0" smtClean="0"/>
          </a:p>
          <a:p>
            <a:r>
              <a:rPr lang="en-US" dirty="0" smtClean="0"/>
              <a:t>YOTA</a:t>
            </a:r>
            <a:r>
              <a:rPr lang="zh-CN" altLang="en-US" dirty="0" smtClean="0"/>
              <a:t> </a:t>
            </a:r>
            <a:r>
              <a:rPr lang="en-US" dirty="0" smtClean="0"/>
              <a:t>Phone</a:t>
            </a:r>
            <a:r>
              <a:rPr lang="zh-CN" altLang="en-US" dirty="0" smtClean="0"/>
              <a:t>是世界首款双屏智能手机。这款手机的背部仍然是一个手机屏幕，对于手机壳的设计具有借鉴意义。</a:t>
            </a:r>
          </a:p>
          <a:p>
            <a:r>
              <a:rPr lang="en-US" dirty="0" smtClean="0"/>
              <a:t>[4]</a:t>
            </a:r>
            <a:r>
              <a:rPr lang="zh-CN" altLang="en-US" dirty="0" smtClean="0"/>
              <a:t>手机壳的创意</a:t>
            </a:r>
            <a:r>
              <a:rPr lang="en-US" altLang="zh-CN" dirty="0"/>
              <a:t>, </a:t>
            </a:r>
            <a:r>
              <a:rPr lang="en-US" altLang="zh-CN" dirty="0">
                <a:hlinkClick r:id="rId6"/>
              </a:rPr>
              <a:t>https://site.douban.com/taobao/widget/notes/14031151/note/295581954</a:t>
            </a:r>
            <a:r>
              <a:rPr lang="en-US" altLang="zh-CN" dirty="0" smtClean="0">
                <a:hlinkClick r:id="rId6"/>
              </a:rPr>
              <a:t>/</a:t>
            </a:r>
            <a:endParaRPr lang="en-US" altLang="zh-CN" dirty="0" smtClean="0"/>
          </a:p>
          <a:p>
            <a:r>
              <a:rPr lang="zh-CN" altLang="en-US" dirty="0" smtClean="0"/>
              <a:t>在设计这款产品时，我们查阅了很多手机壳设计理念相关的资料，了解用户对于手机壳更多的需求与期待。</a:t>
            </a:r>
          </a:p>
          <a:p>
            <a:r>
              <a:rPr lang="en-US" dirty="0" smtClean="0"/>
              <a:t>[5]</a:t>
            </a:r>
            <a:r>
              <a:rPr lang="zh-CN" altLang="en-US" dirty="0" smtClean="0"/>
              <a:t>电子墨水屏</a:t>
            </a:r>
            <a:r>
              <a:rPr lang="en-US" altLang="zh-CN" dirty="0"/>
              <a:t>, </a:t>
            </a:r>
            <a:r>
              <a:rPr lang="en-US" altLang="zh-CN" dirty="0">
                <a:hlinkClick r:id="rId7"/>
              </a:rPr>
              <a:t>http://</a:t>
            </a:r>
            <a:r>
              <a:rPr lang="en-US" altLang="zh-CN" dirty="0" smtClean="0">
                <a:hlinkClick r:id="rId7"/>
              </a:rPr>
              <a:t>mobile.pconline.com.cn/643/6435202.html</a:t>
            </a:r>
            <a:endParaRPr lang="en-US" altLang="zh-CN" dirty="0" smtClean="0"/>
          </a:p>
          <a:p>
            <a:r>
              <a:rPr lang="zh-CN" altLang="en-US" dirty="0" smtClean="0"/>
              <a:t>这项技术使得屏幕的显示与纸张更为相似，给用户的视觉体验更佳温和。在考虑手机壳图案显示时，我们考虑了使用电子墨水屏作为候选方案，并将其与玻璃现象进行了比较。该技术具有超薄、功耗低等优点。目前，电子墨水屏的应用范围也越来越广泛，</a:t>
            </a:r>
            <a:r>
              <a:rPr lang="en-US" altLang="zh-CN" dirty="0" smtClean="0"/>
              <a:t>Kindle</a:t>
            </a:r>
            <a:r>
              <a:rPr lang="zh-CN" altLang="en-US" dirty="0" smtClean="0"/>
              <a:t>电子书阅读器即是采用该屏幕。</a:t>
            </a:r>
            <a:endParaRPr lang="en-US" dirty="0"/>
          </a:p>
        </p:txBody>
      </p:sp>
      <p:sp>
        <p:nvSpPr>
          <p:cNvPr id="343" name="Text Placeholder 342"/>
          <p:cNvSpPr>
            <a:spLocks noGrp="1"/>
          </p:cNvSpPr>
          <p:nvPr>
            <p:ph type="body" sz="quarter" idx="29"/>
          </p:nvPr>
        </p:nvSpPr>
        <p:spPr>
          <a:xfrm>
            <a:off x="15364404" y="31269873"/>
            <a:ext cx="14276605" cy="800265"/>
          </a:xfrm>
        </p:spPr>
        <p:txBody>
          <a:bodyPr/>
          <a:lstStyle/>
          <a:p>
            <a:r>
              <a:rPr lang="zh-CN" altLang="en-US" dirty="0" smtClean="0">
                <a:latin typeface="STXingkai" charset="0"/>
                <a:ea typeface="STXingkai" charset="0"/>
                <a:cs typeface="STXingkai" charset="0"/>
              </a:rPr>
              <a:t>联系我们</a:t>
            </a:r>
            <a:endParaRPr lang="en-US" dirty="0">
              <a:latin typeface="STXingkai" charset="0"/>
              <a:ea typeface="STXingkai" charset="0"/>
              <a:cs typeface="STXingkai" charset="0"/>
            </a:endParaRPr>
          </a:p>
        </p:txBody>
      </p:sp>
      <p:sp>
        <p:nvSpPr>
          <p:cNvPr id="344" name="Text Placeholder 343"/>
          <p:cNvSpPr>
            <a:spLocks noGrp="1"/>
          </p:cNvSpPr>
          <p:nvPr>
            <p:ph type="body" sz="quarter" idx="30"/>
          </p:nvPr>
        </p:nvSpPr>
        <p:spPr>
          <a:xfrm>
            <a:off x="15353329" y="32084227"/>
            <a:ext cx="14283756" cy="4933353"/>
          </a:xfrm>
        </p:spPr>
        <p:txBody>
          <a:bodyPr/>
          <a:lstStyle/>
          <a:p>
            <a:r>
              <a:rPr lang="zh-CN" altLang="en-US" dirty="0" smtClean="0"/>
              <a:t>更好的手机壳，只为更好的你。</a:t>
            </a:r>
          </a:p>
          <a:p>
            <a:r>
              <a:rPr lang="en-US" altLang="zh-CN" dirty="0" smtClean="0"/>
              <a:t>Magic</a:t>
            </a:r>
            <a:r>
              <a:rPr lang="zh-CN" altLang="en-US" dirty="0" smtClean="0"/>
              <a:t> </a:t>
            </a:r>
            <a:r>
              <a:rPr lang="en-US" altLang="zh-CN" dirty="0" smtClean="0"/>
              <a:t>Cover</a:t>
            </a:r>
            <a:r>
              <a:rPr lang="zh-CN" altLang="en-US" dirty="0" smtClean="0"/>
              <a:t> 团队成员：章许帆，赵玉峰，朱荣鑫</a:t>
            </a:r>
          </a:p>
          <a:p>
            <a:endParaRPr lang="zh-CN" altLang="en-US" dirty="0"/>
          </a:p>
          <a:p>
            <a:r>
              <a:rPr lang="zh-CN" altLang="en-US" dirty="0" smtClean="0"/>
              <a:t>如果您对我们的产品设计有其它的需求或者问题，欢迎您告诉我们，我们将竭力为您解答。</a:t>
            </a:r>
          </a:p>
          <a:p>
            <a:r>
              <a:rPr lang="zh-CN" altLang="en-US" dirty="0" smtClean="0"/>
              <a:t>有关该产品的更多信息，您可以与</a:t>
            </a:r>
            <a:r>
              <a:rPr lang="zh-CN" altLang="en-US" smtClean="0"/>
              <a:t>我们联系：</a:t>
            </a:r>
            <a:endParaRPr lang="zh-CN" altLang="en-US" dirty="0" smtClean="0"/>
          </a:p>
          <a:p>
            <a:endParaRPr lang="zh-CN" altLang="en-US" dirty="0" smtClean="0"/>
          </a:p>
          <a:p>
            <a:endParaRPr lang="zh-CN" altLang="en-US" dirty="0"/>
          </a:p>
          <a:p>
            <a:endParaRPr lang="zh-CN" altLang="en-US" dirty="0" smtClean="0"/>
          </a:p>
        </p:txBody>
      </p:sp>
      <p:sp>
        <p:nvSpPr>
          <p:cNvPr id="346" name="Text Placeholder 345"/>
          <p:cNvSpPr>
            <a:spLocks noGrp="1"/>
          </p:cNvSpPr>
          <p:nvPr>
            <p:ph type="body" sz="quarter" idx="96"/>
          </p:nvPr>
        </p:nvSpPr>
        <p:spPr>
          <a:xfrm>
            <a:off x="623691" y="20158607"/>
            <a:ext cx="14300387" cy="21113540"/>
          </a:xfrm>
        </p:spPr>
        <p:txBody>
          <a:bodyPr/>
          <a:lstStyle/>
          <a:p>
            <a:r>
              <a:rPr lang="zh-CN" altLang="en-US" dirty="0" smtClean="0"/>
              <a:t>        我们设计这款手机壳的宗旨是：防摔为主，好看为辅，更好地服务用户。</a:t>
            </a:r>
          </a:p>
          <a:p>
            <a:r>
              <a:rPr lang="zh-CN" altLang="en-US" dirty="0" smtClean="0"/>
              <a:t>        产品功能一：防摔</a:t>
            </a:r>
          </a:p>
          <a:p>
            <a:r>
              <a:rPr lang="zh-CN" altLang="en-US" dirty="0" smtClean="0"/>
              <a:t>        材质上，为了达到防摔的功能，手机壳的周身采用</a:t>
            </a:r>
            <a:r>
              <a:rPr lang="en-US" altLang="zh-CN" dirty="0" smtClean="0"/>
              <a:t>TPU</a:t>
            </a:r>
            <a:r>
              <a:rPr lang="zh-CN" altLang="en-US" dirty="0" smtClean="0"/>
              <a:t>材质，在手机跌落、边角着地时，可以更好地承受冲击，避免摔坏。</a:t>
            </a:r>
          </a:p>
          <a:p>
            <a:r>
              <a:rPr lang="zh-CN" altLang="en-US" dirty="0" smtClean="0"/>
              <a:t>        </a:t>
            </a:r>
          </a:p>
          <a:p>
            <a:endParaRPr lang="zh-CN" altLang="en-US" dirty="0"/>
          </a:p>
          <a:p>
            <a:endParaRPr lang="zh-CN" altLang="en-US" dirty="0" smtClean="0"/>
          </a:p>
          <a:p>
            <a:endParaRPr lang="zh-CN" altLang="en-US" dirty="0"/>
          </a:p>
          <a:p>
            <a:endParaRPr lang="zh-CN" altLang="en-US" dirty="0" smtClean="0"/>
          </a:p>
          <a:p>
            <a:endParaRPr lang="zh-CN" altLang="en-US" dirty="0" smtClean="0"/>
          </a:p>
          <a:p>
            <a:endParaRPr lang="zh-CN" altLang="en-US" dirty="0" smtClean="0"/>
          </a:p>
          <a:p>
            <a:endParaRPr lang="zh-CN" altLang="en-US" dirty="0"/>
          </a:p>
          <a:p>
            <a:endParaRPr lang="zh-CN" altLang="en-US" dirty="0"/>
          </a:p>
          <a:p>
            <a:endParaRPr lang="zh-CN" altLang="en-US" dirty="0"/>
          </a:p>
          <a:p>
            <a:r>
              <a:rPr lang="zh-CN" altLang="en-US" dirty="0" smtClean="0"/>
              <a:t>        产品</a:t>
            </a:r>
            <a:r>
              <a:rPr lang="zh-CN" altLang="en-US" dirty="0"/>
              <a:t>功能二：换图案</a:t>
            </a:r>
          </a:p>
          <a:p>
            <a:endParaRPr lang="zh-CN" altLang="en-US" dirty="0" smtClean="0"/>
          </a:p>
          <a:p>
            <a:r>
              <a:rPr lang="zh-CN" altLang="en-US" dirty="0" smtClean="0"/>
              <a:t>        </a:t>
            </a:r>
          </a:p>
          <a:p>
            <a:endParaRPr lang="zh-CN" altLang="en-US" dirty="0"/>
          </a:p>
          <a:p>
            <a:endParaRPr lang="zh-CN" altLang="en-US" dirty="0" smtClean="0"/>
          </a:p>
          <a:p>
            <a:endParaRPr lang="zh-CN" altLang="en-US" dirty="0"/>
          </a:p>
          <a:p>
            <a:endParaRPr lang="zh-CN" altLang="en-US" dirty="0" smtClean="0"/>
          </a:p>
          <a:p>
            <a:endParaRPr lang="zh-CN" altLang="en-US" dirty="0"/>
          </a:p>
          <a:p>
            <a:endParaRPr lang="zh-CN" altLang="en-US" dirty="0" smtClean="0"/>
          </a:p>
          <a:p>
            <a:endParaRPr lang="zh-CN" altLang="en-US" dirty="0"/>
          </a:p>
          <a:p>
            <a:endParaRPr lang="zh-CN" altLang="en-US" dirty="0" smtClean="0"/>
          </a:p>
          <a:p>
            <a:endParaRPr lang="zh-CN" altLang="en-US" dirty="0"/>
          </a:p>
          <a:p>
            <a:endParaRPr lang="zh-CN" altLang="en-US" dirty="0" smtClean="0"/>
          </a:p>
          <a:p>
            <a:endParaRPr lang="zh-CN" altLang="en-US" dirty="0" smtClean="0"/>
          </a:p>
          <a:p>
            <a:r>
              <a:rPr lang="zh-CN" altLang="en-US" dirty="0" smtClean="0"/>
              <a:t>产品功能三：天气                                         产品功能四：分享</a:t>
            </a:r>
          </a:p>
          <a:p>
            <a:endParaRPr lang="zh-CN" altLang="en-US" dirty="0" smtClean="0"/>
          </a:p>
          <a:p>
            <a:endParaRPr lang="zh-CN" altLang="en-US" dirty="0"/>
          </a:p>
          <a:p>
            <a:endParaRPr lang="zh-CN" altLang="en-US" dirty="0" smtClean="0"/>
          </a:p>
          <a:p>
            <a:endParaRPr lang="zh-CN" altLang="en-US" dirty="0"/>
          </a:p>
          <a:p>
            <a:endParaRPr lang="zh-CN" altLang="en-US" dirty="0" smtClean="0"/>
          </a:p>
          <a:p>
            <a:endParaRPr lang="zh-CN" altLang="en-US" dirty="0"/>
          </a:p>
          <a:p>
            <a:endParaRPr lang="zh-CN" altLang="en-US" dirty="0" smtClean="0"/>
          </a:p>
          <a:p>
            <a:endParaRPr lang="zh-CN" altLang="en-US" dirty="0"/>
          </a:p>
          <a:p>
            <a:endParaRPr lang="zh-CN" altLang="en-US" dirty="0" smtClean="0"/>
          </a:p>
          <a:p>
            <a:endParaRPr lang="zh-CN" altLang="en-US" dirty="0"/>
          </a:p>
          <a:p>
            <a:endParaRPr lang="zh-CN" altLang="en-US" dirty="0" smtClean="0"/>
          </a:p>
        </p:txBody>
      </p:sp>
      <p:sp>
        <p:nvSpPr>
          <p:cNvPr id="383" name="Text Placeholder 382"/>
          <p:cNvSpPr>
            <a:spLocks noGrp="1"/>
          </p:cNvSpPr>
          <p:nvPr>
            <p:ph type="body" sz="quarter" idx="150"/>
          </p:nvPr>
        </p:nvSpPr>
        <p:spPr/>
        <p:txBody>
          <a:bodyPr/>
          <a:lstStyle/>
          <a:p>
            <a:r>
              <a:rPr lang="zh-CN" altLang="en-US" dirty="0" smtClean="0"/>
              <a:t>南京大学 软件学院</a:t>
            </a:r>
            <a:endParaRPr lang="en-US" dirty="0"/>
          </a:p>
        </p:txBody>
      </p:sp>
      <p:sp>
        <p:nvSpPr>
          <p:cNvPr id="384" name="Text Placeholder 383"/>
          <p:cNvSpPr>
            <a:spLocks noGrp="1"/>
          </p:cNvSpPr>
          <p:nvPr>
            <p:ph type="body" sz="quarter" idx="151"/>
          </p:nvPr>
        </p:nvSpPr>
        <p:spPr/>
        <p:txBody>
          <a:bodyPr>
            <a:normAutofit/>
          </a:bodyPr>
          <a:lstStyle/>
          <a:p>
            <a:r>
              <a:rPr lang="zh-CN" altLang="en-US" dirty="0" smtClean="0"/>
              <a:t>章许帆   赵玉峰   朱荣鑫</a:t>
            </a:r>
            <a:endParaRPr lang="en-US" dirty="0"/>
          </a:p>
        </p:txBody>
      </p:sp>
      <p:sp>
        <p:nvSpPr>
          <p:cNvPr id="385" name="Text Placeholder 384"/>
          <p:cNvSpPr>
            <a:spLocks noGrp="1"/>
          </p:cNvSpPr>
          <p:nvPr>
            <p:ph type="body" sz="quarter" idx="153"/>
          </p:nvPr>
        </p:nvSpPr>
        <p:spPr/>
        <p:txBody>
          <a:bodyPr/>
          <a:lstStyle/>
          <a:p>
            <a:r>
              <a:rPr lang="en-US" dirty="0" smtClean="0"/>
              <a:t>Magic Cover</a:t>
            </a:r>
            <a:endParaRPr lang="en-US" dirty="0"/>
          </a:p>
        </p:txBody>
      </p:sp>
      <p:pic>
        <p:nvPicPr>
          <p:cNvPr id="2" name="Picture 1"/>
          <p:cNvPicPr>
            <a:picLocks noChangeAspect="1"/>
          </p:cNvPicPr>
          <p:nvPr/>
        </p:nvPicPr>
        <p:blipFill>
          <a:blip r:embed="rId8">
            <a:alphaModFix amt="97000"/>
            <a:extLst>
              <a:ext uri="{28A0092B-C50C-407E-A947-70E740481C1C}">
                <a14:useLocalDpi xmlns:a14="http://schemas.microsoft.com/office/drawing/2010/main" val="0"/>
              </a:ext>
            </a:extLst>
          </a:blip>
          <a:stretch>
            <a:fillRect/>
          </a:stretch>
        </p:blipFill>
        <p:spPr>
          <a:xfrm>
            <a:off x="1682869" y="12872842"/>
            <a:ext cx="5112195" cy="2818262"/>
          </a:xfrm>
          <a:prstGeom prst="rect">
            <a:avLst/>
          </a:prstGeom>
          <a:noFill/>
          <a:effectLst>
            <a:softEdge rad="31750"/>
          </a:effectLst>
        </p:spPr>
      </p:pic>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99867" y="12872842"/>
            <a:ext cx="5119478" cy="2818262"/>
          </a:xfrm>
          <a:prstGeom prst="rect">
            <a:avLst/>
          </a:prstGeom>
        </p:spPr>
      </p:pic>
      <p:pic>
        <p:nvPicPr>
          <p:cNvPr id="4" name="Picture 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661069" y="16426154"/>
            <a:ext cx="5133995" cy="2815652"/>
          </a:xfrm>
          <a:prstGeom prst="rect">
            <a:avLst/>
          </a:prstGeom>
        </p:spPr>
      </p:pic>
      <p:pic>
        <p:nvPicPr>
          <p:cNvPr id="5" name="Picture 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299867" y="16426154"/>
            <a:ext cx="5119478" cy="2730388"/>
          </a:xfrm>
          <a:prstGeom prst="rect">
            <a:avLst/>
          </a:prstGeom>
        </p:spPr>
      </p:pic>
      <p:pic>
        <p:nvPicPr>
          <p:cNvPr id="6" name="Picture 5"/>
          <p:cNvPicPr>
            <a:picLocks noChangeAspect="1"/>
          </p:cNvPicPr>
          <p:nvPr/>
        </p:nvPicPr>
        <p:blipFill>
          <a:blip r:embed="rId12">
            <a:clrChange>
              <a:clrFrom>
                <a:srgbClr val="FFFFFF"/>
              </a:clrFrom>
              <a:clrTo>
                <a:srgbClr val="FFFFFF">
                  <a:alpha val="0"/>
                </a:srgbClr>
              </a:clrTo>
            </a:clrChange>
          </a:blip>
          <a:stretch>
            <a:fillRect/>
          </a:stretch>
        </p:blipFill>
        <p:spPr>
          <a:xfrm>
            <a:off x="12360211" y="28265551"/>
            <a:ext cx="850037" cy="6237687"/>
          </a:xfrm>
          <a:prstGeom prst="rect">
            <a:avLst/>
          </a:prstGeom>
        </p:spPr>
      </p:pic>
      <p:pic>
        <p:nvPicPr>
          <p:cNvPr id="9" name="Picture 8"/>
          <p:cNvPicPr>
            <a:picLocks noChangeAspect="1"/>
          </p:cNvPicPr>
          <p:nvPr/>
        </p:nvPicPr>
        <p:blipFill>
          <a:blip r:embed="rId13">
            <a:clrChange>
              <a:clrFrom>
                <a:srgbClr val="FFFFFF"/>
              </a:clrFrom>
              <a:clrTo>
                <a:srgbClr val="FFFFFF">
                  <a:alpha val="0"/>
                </a:srgbClr>
              </a:clrTo>
            </a:clrChange>
            <a:alphaModFix/>
          </a:blip>
          <a:stretch>
            <a:fillRect/>
          </a:stretch>
        </p:blipFill>
        <p:spPr>
          <a:xfrm>
            <a:off x="1944218" y="35190670"/>
            <a:ext cx="2713285" cy="5414403"/>
          </a:xfrm>
          <a:prstGeom prst="rect">
            <a:avLst/>
          </a:prstGeom>
          <a:effectLst>
            <a:softEdge rad="31750"/>
          </a:effectLst>
        </p:spPr>
      </p:pic>
      <p:pic>
        <p:nvPicPr>
          <p:cNvPr id="10" name="Picture 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61069" y="28378386"/>
            <a:ext cx="8689939" cy="6012019"/>
          </a:xfrm>
          <a:prstGeom prst="rect">
            <a:avLst/>
          </a:prstGeom>
          <a:effectLst>
            <a:softEdge rad="31750"/>
          </a:effectLst>
        </p:spPr>
      </p:pic>
      <p:pic>
        <p:nvPicPr>
          <p:cNvPr id="7" name="Picture 6"/>
          <p:cNvPicPr>
            <a:picLocks noChangeAspect="1"/>
          </p:cNvPicPr>
          <p:nvPr/>
        </p:nvPicPr>
        <p:blipFill>
          <a:blip r:embed="rId15">
            <a:clrChange>
              <a:clrFrom>
                <a:srgbClr val="02A3A3"/>
              </a:clrFrom>
              <a:clrTo>
                <a:srgbClr val="02A3A3">
                  <a:alpha val="0"/>
                </a:srgbClr>
              </a:clrTo>
            </a:clrChange>
          </a:blip>
          <a:stretch>
            <a:fillRect/>
          </a:stretch>
        </p:blipFill>
        <p:spPr>
          <a:xfrm>
            <a:off x="4657503" y="22352254"/>
            <a:ext cx="5693505" cy="4855121"/>
          </a:xfrm>
          <a:prstGeom prst="rect">
            <a:avLst/>
          </a:prstGeom>
        </p:spPr>
      </p:pic>
      <p:pic>
        <p:nvPicPr>
          <p:cNvPr id="8" name="Picture 7"/>
          <p:cNvPicPr>
            <a:picLocks noChangeAspect="1"/>
          </p:cNvPicPr>
          <p:nvPr/>
        </p:nvPicPr>
        <p:blipFill>
          <a:blip r:embed="rId16"/>
          <a:stretch>
            <a:fillRect/>
          </a:stretch>
        </p:blipFill>
        <p:spPr>
          <a:xfrm>
            <a:off x="5312522" y="35561416"/>
            <a:ext cx="8968296" cy="4674065"/>
          </a:xfrm>
          <a:prstGeom prst="rect">
            <a:avLst/>
          </a:prstGeom>
          <a:effectLst>
            <a:softEdge rad="31750"/>
          </a:effectLst>
        </p:spPr>
      </p:pic>
      <p:pic>
        <p:nvPicPr>
          <p:cNvPr id="14" name="Picture 1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5628972" y="35561416"/>
            <a:ext cx="4098623" cy="2477624"/>
          </a:xfrm>
          <a:prstGeom prst="rect">
            <a:avLst/>
          </a:prstGeom>
        </p:spPr>
      </p:pic>
      <p:pic>
        <p:nvPicPr>
          <p:cNvPr id="15" name="Picture 14"/>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0382614" y="35561416"/>
            <a:ext cx="3971861" cy="2477624"/>
          </a:xfrm>
          <a:prstGeom prst="rect">
            <a:avLst/>
          </a:prstGeom>
        </p:spPr>
      </p:pic>
      <p:pic>
        <p:nvPicPr>
          <p:cNvPr id="16" name="Picture 15"/>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5009494" y="35561416"/>
            <a:ext cx="4098623" cy="2477624"/>
          </a:xfrm>
          <a:prstGeom prst="rect">
            <a:avLst/>
          </a:prstGeom>
        </p:spPr>
      </p:pic>
    </p:spTree>
    <p:extLst>
      <p:ext uri="{BB962C8B-B14F-4D97-AF65-F5344CB8AC3E}">
        <p14:creationId xmlns:p14="http://schemas.microsoft.com/office/powerpoint/2010/main" val="3874869272"/>
      </p:ext>
    </p:extLst>
  </p:cSld>
  <p:clrMapOvr>
    <a:masterClrMapping/>
  </p:clrMapOvr>
  <p:timing>
    <p:tnLst>
      <p:par>
        <p:cTn id="1" dur="indefinite" restart="never" nodeType="tmRoot"/>
      </p:par>
    </p:tnLst>
  </p:timing>
</p:sld>
</file>

<file path=ppt/theme/theme1.xml><?xml version="1.0" encoding="utf-8"?>
<a:theme xmlns:a="http://schemas.openxmlformats.org/drawingml/2006/main" name="PosterPresentations.com-100CMx140CM">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lassic - Wide Center">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PosterPresentations.com-100CMx140CM</Template>
  <TotalTime>1201</TotalTime>
  <Words>1197</Words>
  <Application>Microsoft Macintosh PowerPoint</Application>
  <PresentationFormat>Custom</PresentationFormat>
  <Paragraphs>89</Paragraphs>
  <Slides>1</Slides>
  <Notes>1</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1</vt:i4>
      </vt:variant>
    </vt:vector>
  </HeadingPairs>
  <TitlesOfParts>
    <vt:vector size="9" baseType="lpstr">
      <vt:lpstr>Calibri</vt:lpstr>
      <vt:lpstr>STXingkai</vt:lpstr>
      <vt:lpstr>Trebuchet MS</vt:lpstr>
      <vt:lpstr>宋体</vt:lpstr>
      <vt:lpstr>Arial</vt:lpstr>
      <vt:lpstr>PosterPresentations.com-100CMx140CM</vt:lpstr>
      <vt:lpstr>Classic - Wide Center</vt:lpstr>
      <vt:lpstr>Image</vt:lpstr>
      <vt:lpstr>PowerPoint Presentation</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章许帆</cp:lastModifiedBy>
  <cp:revision>140</cp:revision>
  <dcterms:created xsi:type="dcterms:W3CDTF">2012-02-10T00:21:22Z</dcterms:created>
  <dcterms:modified xsi:type="dcterms:W3CDTF">2016-04-05T05:15:57Z</dcterms:modified>
</cp:coreProperties>
</file>

<file path=docProps/thumbnail.jpeg>
</file>